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80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15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05814-B151-4718-B9FF-8697E9FD2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90082-7C57-4697-A907-0BFF8607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1958B-1168-4F53-8056-DC46FE1CE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83735-95C4-45CB-AA6A-CDFFC6BE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B7BB1-B997-4FA4-B881-21D60B69E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70D93-F839-4E7C-AA4E-C173682CC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2C3C6-AE53-43CF-8DF4-1F083E286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9E4B4-089A-4E4D-AC96-B99DD2D09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538F8-6A25-4357-AA6D-D6FDCBB1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1FCF8-3161-4BBB-8F9A-518BF7BD7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9CCE6-FCAC-4BCC-BC76-1B16E7CA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70" r:id="rId2"/>
    <p:sldLayoutId id="2147487871" r:id="rId3"/>
    <p:sldLayoutId id="2147487872" r:id="rId4"/>
    <p:sldLayoutId id="2147487873" r:id="rId5"/>
    <p:sldLayoutId id="2147487874" r:id="rId6"/>
    <p:sldLayoutId id="2147487875" r:id="rId7"/>
    <p:sldLayoutId id="2147487876" r:id="rId8"/>
    <p:sldLayoutId id="2147487877" r:id="rId9"/>
    <p:sldLayoutId id="2147487878" r:id="rId10"/>
    <p:sldLayoutId id="214748787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711501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无牙颌种植：告别牙齿缺失的烦恼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无牙颌种植的背景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无牙颌种植的过程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无牙颌种植的效果与优势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无牙颌种植的适用人群与注意事项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无牙颌种植的未来展望与研究方向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无牙颌种植的背景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https://d.book118.com/098047115011006023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Office Theme</vt:lpstr>
      <vt:lpstr>无牙颌种植：告别牙齿缺失的烦恼</vt:lpstr>
      <vt:lpstr>目录</vt:lpstr>
      <vt:lpstr>添加章节标题</vt:lpstr>
      <vt:lpstr>无牙颌种植的背景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2024-08-29T10:34:26.961</cp:lastPrinted>
  <dcterms:created xsi:type="dcterms:W3CDTF">2024-08-29T02:34:26Z</dcterms:created>
  <dcterms:modified xsi:type="dcterms:W3CDTF">2024-08-29T02:34:29Z</dcterms:modified>
</cp:coreProperties>
</file>