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46365-39E9-438F-A85D-DE7CF66A8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DE11-46B0-465B-A7D1-67B58A6B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74942-DB27-4A64-BD1A-DC30EADE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BD5E-DF4B-4A82-A70D-FA77C7D0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F8365-68AE-40B1-869B-895B7F50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BFFE7-1EB0-4E31-8EB4-B4433D010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40505-B46A-4C83-896D-02038CA2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00069-4A00-4E06-90AD-6414236A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FE512-A9AE-4315-A7C5-531DE086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1A29-6CEF-419F-AEF7-28198FA3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BCD1-4C1E-4274-81B8-DF9856AE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005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护理不良事件安全警示教育讲解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案例分析：典型护理不良事件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护理不良事件预防措施探讨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应对与处理策略分享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、不在计划中的、未预计到的或通常不希望发生的事件，包括患者在住院期间发生的跌倒、用药错误、走失、误吸或窒息、烫伤以及其他与患者安全相关的、非正常的护理意外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根据事件的性质和对患者的影响程度，护理不良事件可分为以下几类：药品管理事件、医疗器械事件、护理行为事件、医院感染事件以及其他事件。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原因多种多样，包括护理人员因素（如责任心不强、技术水平不足等）、患者因素（如病情复杂、不配合治疗等）、管理因素（如制度不完善、培训不足等）以及环境因素（如设施陈旧、环境嘈杂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会给患者带来身体和心理上的伤害，影响患者的治疗效果和康复进程，甚至可能导致患者死亡。同时，护理不良事件也会对医疗机构和护理人员造成负面影响，损害医院声誉和医护人员形象，增加医疗纠纷和诉讼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减少护理不良事件的发生，需要采取一系列预防措施。首先，建立健全的护理安全管理制度和流程，明确各级护理人员的职责和权限。其次，加强护理人员的培训和教育，提高其专业技能和责任意识。此外，还要加强患者和家属的健康教育，提高其自我防护意识和能力。最后，定期对护理工作进行质量检查和评估，及时发现和纠正潜在的安全隐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不良事件的预防和管理对于保障患者安全、提高医疗质量具有重要意义。通过有效的预防措施，可以降低护理不良事件的发生率，减少患者痛苦和损失，提高患者满意度和信任度。同时，也有利于提升医疗机构的整体形象和声誉，增强医护人员的职业荣誉感和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安全警示教育内容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树立患者安全意识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强调患者安全是医疗服务的核心，提高护理人员对患者安全的重视程度。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鼓励护理人员相互协作，共同维护患者安全。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营造开放沟通氛围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倡导开放、坦诚的沟通氛围，鼓励护理人员主动报告不良事件和安全隐患。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详细解读护理安全核心制度，如查对制度、交接班制度等，确保护理人员熟练掌握并严格执行。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护理安全核心制度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系统介绍各类护理操作规范，强调规范操作对于保障患者安全的重要性。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指导护理人员正确书写护理文书，确保医疗信息的准确传递。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护理安全制度及规范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教授护理人员如何识别潜在的护理风险，如患者病情变化、设备故障等。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指导护理人员对识别出的风险进行科学评估，确定风险等级和应对措施。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建立风险预警机制，及时发现并处理潜在风险，防范不良事件的发生。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风险预警及防范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明确护理不良事件的报告流程，包括报告时限、报告途径和报告内容等，确保信息及时准确上报。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通过案例分析，总结经验教训，促进护理人员之间的交流与学习，共同提高应对能力。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针对不同类型的护理不良事件，制定相应的应急处理措施，确保在第一时间采取有效行动。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应急处理与报告流程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案例分析：典型护理不良事件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患者在医疗机构内，由于护理不当或环境因素导致跌倒或坠床，造成身体伤害或死亡。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地面湿滑、障碍物、光线不足、床栏使用不当、患者自身因素（如年龄、疾病等）等。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保持地面干燥、清除障碍物、提供充足光线、正确使用床栏、对患者进行评估和针对性护理。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跌倒/坠床事件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长时间受压、潮湿环境、摩擦力和剪切力作用、营养不良等。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患者长时间卧床或坐轮椅，由于局部组织受压导致血液循环障碍，皮肤及皮下组织出现损伤、溃疡甚至坏死。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定期翻身、保持皮肤清洁干燥、使用减压垫或气垫床、改善营养状况等。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压疮事件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事件描述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在药物治疗过程中，由于医嘱处理不当、药物管理不善或护士执行错误等原因，导致患者用药错误。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医嘱处理流程不规范、药物存放混乱、护士核对不严格等。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规范医嘱处理流程、加强药物管理、严格执行核对制度、提高护士责任心和专业技能等。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给药错误事件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https://d.book118.com/098050050070006032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2024-09-10T01:33:21.861</cp:lastPrinted>
  <dcterms:created xsi:type="dcterms:W3CDTF">2024-09-09T17:33:21Z</dcterms:created>
  <dcterms:modified xsi:type="dcterms:W3CDTF">2024-09-09T17:33:24Z</dcterms:modified>
</cp:coreProperties>
</file>