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C7C5A8-0047-40E4-837F-28248C537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C50DF3-9020-41EE-81B3-E28535DB1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0472D6-49C9-4A33-991F-19B53AE56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16792B-D0BD-4919-9561-6D86AEA09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EF49CB-68E8-482E-B24D-35342ED6F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55B5A4-47AE-4ECC-90CE-C64E5DD41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3470B6-26CD-4706-82EE-7BB44D3FC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A3C9DA-2DCD-4846-BEB6-AF4690F84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BF47C5-FD2E-4242-A0F0-EE91AD2B3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6210BA-DB4A-48BB-A3B6-FEE38A2CD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87939F-BBE5-4FF2-A7E5-C45A2AB20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5010605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护理部干事年终述职总结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汇报时间：2024-01-10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护理质量与安全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团队协作与人才培养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护理科研与论文发表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未来工作计划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详细梳理了过去一年中承担的所有任务，包括日常护理工作、培训计划、部门协调等，确保每个任务都有明确的完成情况记录。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任务完成情况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评估了与团队成员的协作情况，包括沟通交流、任务分配、团队建设等方面，总结了团队合作中的亮点和不足。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团队合作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针对护理质量的持续改进，总结了采取的措施和取得的效果，如实施新的护理流程、培训计划等。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护理质量提升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全年工作回顾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重点成果展示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成果一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重点介绍了在某项重要任务中取得的突破性成果，如成功推行了一项新的护理措施，显著提高了患者的满意度。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成果二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总结了在团队合作中取得的重要成果，如完成了一项大型护理项目，获得了上级的高度评价。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成果三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列举了在个人能力提升方面取得的成果，如获得了某项护理技能认证，对工作产生了积极影响。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针对未能在规定时间内完成的任务，分析了原因，如资源不足、沟通不畅等，并提出了改进措施。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任务一反思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总结了因个人原因未能完成的任务，如时间管理不当、技能不足等，并制定了相应的提升计划。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任务二反思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针对因不可抗力因素导致未能完成的任务，如突发事件、政策调整等，总结了经验教训，为未来工作做好准备。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任务三反思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未完成任务的反思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护理质量与安全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采用定期检查、随机抽查、患者满意度调查等多种方式，对护理质量进行全面评估。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评估指标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根据国家卫健委相关标准和医院实际情况，制定护理质量评估指标，包括基础护理、专科护理、危重病人护理等方面。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评估结果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根据评估结果，分析护理质量的优缺点，提出改进措施，不断提高护理质量。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2500" b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护理质量评估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安全事故分类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对发生的护理安全事故进行分类，如跌倒、压疮、输液反应等。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对每起安全事故进行深入的原因分析，找出根本原因，制定相应的预防措施。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分享典型的安全事故案例，加强护士的安全意识，提高护理安全水平。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护理安全事故分析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根据护理质量的评估结果和安全事故的分析，制定明确的持续改进计划目标。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计划目标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实施方案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监测与评估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制定具体的实施方案，包括培训计划、设备更新、流程优化等方面。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对持续改进计划进行定期监测与评估，确保改进措施的有效实施，并及时调整改进计划。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护理质量持续改进计划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团队协作与人才培养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https://d.book118.com/098050106054006030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2024-09-06T19:12:12.552</cp:lastPrinted>
  <dcterms:created xsi:type="dcterms:W3CDTF">2024-09-06T11:12:12Z</dcterms:created>
  <dcterms:modified xsi:type="dcterms:W3CDTF">2024-09-06T11:12:14Z</dcterms:modified>
</cp:coreProperties>
</file>