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827B4-001B-4231-A46E-EC9D35595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B9948-F748-47BB-8E55-D978765FC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0695B-B931-4438-A272-4BFF2566A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D0CE8-3649-4F6D-9172-92B0DA062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BF3F7D-2856-4084-B4FD-BB9432DE4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4A26C5-D4E2-4E5B-B467-2DABBA053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DE3D59-07CD-44BC-B520-F7939E214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6C33C-44FA-4222-A2E1-9AE579E69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7E352-5571-4375-98B3-389F3858F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44122-2FB3-4632-94AA-E91E50426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244A0-140D-4A84-9273-A3E7DE0EE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50120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玻璃体切除术护理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介绍手术过程和注意事项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向患者详细介绍玻璃体切除术的手术过程、效果和可能的风险，以减轻患者的焦虑和恐惧。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解答疑问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耐心回答患者的疑问，提供个性化的心理支持和安慰，增强患者的信心和配合度。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17" r="190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指导患者术前停戴隐形眼镜，以免影响手术操作和效果。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停戴隐形眼镜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保持眼部清洁，防止感染，可用无菌生理盐水冲洗眼睛。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眼部清洁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831" b="198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指导患者术前保持清淡、易消化的饮食，避免刺激性食物和饮料。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保证充足的休息和适量的运动，增强身体免疫力，有利于手术的顺利进行。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生活习惯调整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休息与运动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调整饮食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手术中护理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患者配合指导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指导患者保持放松状态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在手术过程中，指导患者进行深呼吸、放松肌肉等，以减轻紧张情绪和疼痛感。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告知患者手术步骤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向患者简要介绍手术的步骤和注意事项，让其了解手术过程，减轻焦虑感。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指导患者正确配合手术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告知患者在手术过程中应如何配合医生，如保持头部固定、眼球不转动等，以确保手术顺利进行。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手术设备检查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在手术开始前，检查手术所需的仪器和设备是否完好、功能正常，确保手术顺利进行。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手术室温度和湿度控制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维持手术室内的温度和湿度在适宜的范围内，为患者提供一个舒适的手术环境。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手术室无菌环境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确保手术室内的空气、设备和物品都经过严格的消毒灭菌，以减少感染的风险。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手术室环境与设备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在手术过程中，密切监测患者的生命体征，如心率、血压、呼吸等，以确保患者的安全。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记录手术过程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留意患者在手术过程中的反应，如疼痛、恶心、呕吐等，及时与医生沟通并采取相应措施。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详细记录手术过程中的情况，包括患者的反应、手术步骤和使用的药物等，为术后护理提供参考。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手术过程观察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https://d.book118.com/098050120003006034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2024-09-12T04:17:39.241</cp:lastPrinted>
  <dcterms:created xsi:type="dcterms:W3CDTF">2024-09-11T20:17:39Z</dcterms:created>
  <dcterms:modified xsi:type="dcterms:W3CDTF">2024-09-11T20:17:41Z</dcterms:modified>
</cp:coreProperties>
</file>