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497D7-9D63-4CA7-8219-1F3AF676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CFF38-872A-4B7E-AFC8-DDDC5517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277E9-BD74-4D87-B017-2188D217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3BAE9-6F98-4858-8A55-5946C2649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4513B-7274-4775-BC0E-56946017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0C99D1-8719-471A-AADB-2075C9B6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2A208-BA1A-4C28-A21A-8AAB1799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0BECA-F332-411D-9C9F-A5553063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2FF5D-8478-4C8E-8CA0-112C8CF9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ADCD-74A4-4E07-A2F9-29240CA4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9C1E-4919-44F5-B3BE-77C778AFA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2004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主题班会策划方案中学语文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主题班会内容策划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主题班会形式策划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主题班会时间安排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提高学生语文学习兴趣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通过丰富多彩的主题活动，引导学生发现语文学习的乐趣，培养主动学习的习惯。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激发学生对语文学科的热爱，培养学生对中华文化的认同感和自豪感。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通过阅读经典文学作品，引导学生深入理解文本，提高阅读技巧和批判性思维能力。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通过写作练习和口头表达活动，帮助学生掌握规范的写作技巧，提高语言表达能力。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增强学生语文应用能力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提升学生写作表达能力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提高学生阅读理解能力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传承中华优秀传统文化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通过学习古代文学、文化常识等，让学生了解中华文化的博大精深，培养文化自信。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提高学生审美情趣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通过赏析经典文学作品，培养学生的审美意识和审美情趣，提升人文素养。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培养学生人文素养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主题班会内容策划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总结词：巩固基础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详细描述：通过主题班会，对语文基础知识进行系统回顾，包括字音、字形、词语、语法等方面，帮助学生加深对基础知识的理解和记忆。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语文基础知识回顾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总结词：拓展视野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详细描述：选取经典文学作品进行赏析，引导学生深入理解作品的主题、情感和艺术特色，提高学生的文学鉴赏能力和审美水平。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经典文学作品赏析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总结词：提升能力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详细描述：邀请优秀学生或老师分享语文学习方法和经验，引导学生掌握有效的学习策略，提高学习效率和自主学习能力。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语文学习方法分享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详细描述：组织语文实践活动，如朗诵比赛、写作比赛、戏剧表演等，让学生在实践中锻炼语文应用能力，增强学习兴趣和自信心。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总结词：实践应用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语文实践活动安排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主题班会形式策划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https://d.book118.com/098052004127006033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2024-09-11T22:37:47.320</cp:lastPrinted>
  <dcterms:created xsi:type="dcterms:W3CDTF">2024-09-11T14:37:47Z</dcterms:created>
  <dcterms:modified xsi:type="dcterms:W3CDTF">2024-09-11T14:37:49Z</dcterms:modified>
</cp:coreProperties>
</file>