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E19C-4AA7-44CF-B7DC-FCE5D813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646F-C0AA-48BC-BD31-D065F4E5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3FE31-C7E5-4BCF-BBC7-21BB5C6E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EFE94-6B01-46FB-B4DE-FE14B1D5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9B5A8-141B-4778-ADE0-AF40FB37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B832A-BB10-44CE-A138-71B3C63F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11B49-1EBC-48F0-908C-FF60EBA7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36029-73FB-46B1-8187-05CA4010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C1197-3BE3-4780-809B-45D0D454C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1034A-52EF-46A4-8786-940AD2EFA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6F61E-BA58-4DD2-AAAE-B0CC93EC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2023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发电企业业绩评估结果展示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通过对发电企业的业绩进行评估，可以了解企业的经营状况、运营效率、盈利能力以及市场竞争力等方面的情况。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评估发电企业业绩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业绩评估可以发现企业存在的问题和不足，为企业改进管理、提高运营效率、增强盈利能力提供依据和支持，从而促进企业的可持续发展。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促进发电企业可持续发展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包括发电量、设备运行状况、燃料消耗、人员配备等方面的情况。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发电企业运营状况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包括企业的财务状况、盈利能力、偿债能力、运营效率等方面的情况。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财务及经济效益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包括企业在市场中的地位、品牌知名度、客户满意度等方面的情况。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包括企业在环境保护、资源节约、社会责任履行等方面的情况。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环境保护及社会责任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发电量增长率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企业发电量同比增长率，反映企业生产能力的增长情况。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峰谷时段发电量占比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企业在峰谷时段发电量占总发电量的比例，反映企业调峰能力和市场适应能力。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发电量总量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企业在一定时期内所生产的总电量，反映企业生产规模。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企业发电机组将燃料热能转化为电能的效率，反映机组技术水平。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97" r="146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厂用电率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875" r="2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供电煤耗率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企业厂用设备消耗的电量占发电量的比例，反映企业内部能源利用效率。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企业每生产一度电所消耗的标煤量，反映企业能源转化效率。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燃料采购价格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企业采购燃料的价格水平，反映市场供求关系和企业的采购策略。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燃料消耗量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企业在一定时期内消耗的燃料总量，反映企业生产过程中的能源消耗情况。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燃料成本占比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企业燃料成本占总成本的比例，反映企业成本控制能力和市场竞争力。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燃料消耗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设备可用率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企业发电设备在规定条件下和规定时间内完成规定功能的概率，反映设备可靠性水平。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企业设备维修次数与维修总时间的比值，反映设备维修工作量和维修效率。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企业设备在运行过程中发生故障的频率，反映设备运行稳定性和维修质量。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设备可靠性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发电企业业绩评估方法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通过比较发电企业与其他企业或行业平均水平的业绩指标，评估其相对优劣。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对比指标选择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包括发电量、发电效率、厂用电率、供电煤耗等关键指标。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可采用横向对比（与同行业其他企业比较）和纵向对比（与企业历史数据比较）。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通过分析发电企业历史业绩数据的变化趋势，预测其未来发展趋势。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趋势分析法定义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发电量、收入、利润、成本等反映企业经营状况的重要指标。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趋势指标选择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可采用时间序列分析、回归分析等统计方法，结合行业发展趋势和企业战略规划进行分析。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因素分析法定义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通过分析影响发电企业业绩的内外因素，评估其对业绩的影响程度。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包括宏观经济环境、政策法规、市场供需、燃料价格等。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包括设备状况、技术水平、管理水平、财务状况等。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可采用敏感性分析、风险分析等方法，结合专家意见和企业实际情况进行分析。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https://d.book118.com/098052023047006032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2024-09-09T19:06:02.354</cp:lastPrinted>
  <dcterms:created xsi:type="dcterms:W3CDTF">2024-09-09T11:06:02Z</dcterms:created>
  <dcterms:modified xsi:type="dcterms:W3CDTF">2024-09-09T11:06:04Z</dcterms:modified>
</cp:coreProperties>
</file>