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47A8F5-9DE4-4CE0-80F5-50811E06E5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8C655C-775F-4A00-8DF1-B433F05F93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293DA8-C07F-48E7-989E-9F2FFAE7B0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D668A6-8EE2-4088-9466-D8EBF3318D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E64EF13-02D4-44AD-84C7-B2BEF3FD9D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AC23AED-B856-4957-B770-4A89FED8AB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CC8A45D-6044-487C-930B-3F6C536EF0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AB7426-3BCC-4A4B-9933-13ACB52170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6AC20A-FDC9-418D-9CC3-2A5F781297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7EA696-781D-4F0D-8862-7440043F17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41AC3C-4C4E-4574-A603-EA7D689413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8052071056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医务人员手卫生规范的国家战略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医务人员手卫生规范概述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国家战略制定背景与过程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医务人员手卫生规范国家战略内容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实施情况分析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未来展望与建议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医务人员手卫生是预防和控制医院感染，保障患者和医务人员安全的重要手段。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规范医务人员手卫生行为，提高手卫生依从性，是降低医院感染发生率的有效途径。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848" b="7848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7848" b="7848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国家制定并实施医务人员手卫生规范，对于提高医疗质量，保障医疗安全具有重要意义。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1015" b="11015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3500" r="13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通过借鉴国际经验，结合我国实际情况，进一步完善和优化我国医务人员手卫生规范体系。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国外医务人员手卫生规范起步较早，已经形成了较为完善的法规和标准体系。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国内医务人员手卫生规范近年来得到了重视和发展，但仍然存在一些问题，如规范执行不力、监管不到位等。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国内外现状对比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医务人员手卫生规范概述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医务人员手卫生规范是指医务人员在医疗活动中，为了预防和控制医院感染，保障患者和医务人员自身安全，必须遵循的手部清洁和消毒的规范。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根据手卫生的时机和目的，医务人员手卫生规范可分为一般性手卫生和外科手卫生。一般性手卫生包括手部清洁和消毒，适用于日常医疗活动；外科手卫生则更为严格，要求在手术前进行特殊的洗手和消毒程序。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63" r="2506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医务人员手卫生是预防医院感染最简单、最有效、最方便、最经济的方法。通过规范的手卫生，可以有效地减少手部细菌数量，从而降低医院感染的发生率，保障患者安全。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务人员手卫生的执行受到多种因素的影响，包括医务人员的手卫生意识、手卫生用品的配备和使用情况、医疗环境的清洁程度等。为了提高医务人员的手卫生依从性，需要采取综合措施，包括加强宣传教育、完善手卫生用品设施、优化医疗环境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影响因素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重要性及影响因素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国家战略制定背景与过程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医务人员手卫生状况直接关系到医疗质量和患者安全，当前医务人员手卫生不规范、不严谨的问题较为突出，亟待解决。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医务人员手卫生问题突出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随着全球卫生治理体系的不断完善，各国纷纷加强医务人员手卫生管理，我国作为全球重要的经济体和医疗大国，有必要积极响应并引领国际趋势。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国际趋势引领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《医疗质量管理办法》、《医院感染管理办法》等法律法规对医务人员手卫生提出明确要求，制定国家战略有助于推动相关法律法规的贯彻落实。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法律法规要求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政策制定背景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3457" y="1876457"/>
            <a:ext cx="3105086" cy="3105086"/>
          </a:xfrm>
          <a:prstGeom prst="ellipse">
            <a:avLst/>
          </a:prstGeom>
          <a:solidFill>
            <a:schemeClr val="accent2">
              <a:alpha val="2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838682" y="2171682"/>
            <a:ext cx="2514635" cy="251463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97329" y="1537698"/>
            <a:ext cx="346677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制定过程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97329" y="2820233"/>
            <a:ext cx="3466777" cy="341833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卫生健康委员会组织专家进行深入调研，广泛征求医疗机构、医务人员、患者及社会各界的意见，对医务人员手卫生管理现状、问题及对策进行研究分析，起草形成《医务人员手卫生规范国家战略（征求意见稿）》，并公开征求意见。在充分吸收各方意见的基础上，进行修改完善，形成最终稿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936144" y="1537698"/>
            <a:ext cx="346677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参与部门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936144" y="2820233"/>
            <a:ext cx="3466777" cy="341833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国家卫生健康委员会、国家中医药管理局、国家医疗保障局等相关部门共同参与制定。同时，邀请医疗机构、医学专家、法学专家、社会学专家等多领域专家参与讨论和评审，确保战略的科学性和实用性。</a:t>
            </a:r>
          </a:p>
        </p:txBody>
      </p:sp>
      <p:sp>
        <p:nvSpPr>
          <p:cNvPr id="8" name="Freeform 8"/>
          <p:cNvSpPr/>
          <p:nvPr/>
        </p:nvSpPr>
        <p:spPr>
          <a:xfrm>
            <a:off x="5503755" y="2836755"/>
            <a:ext cx="1184490" cy="1184490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制定过程及参与部门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医务人员手卫生规范国家战略内容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https://d.book118.com/098052071056006032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2024-09-09T21:47:15.758</cp:lastPrinted>
  <dcterms:created xsi:type="dcterms:W3CDTF">2024-09-09T13:47:15Z</dcterms:created>
  <dcterms:modified xsi:type="dcterms:W3CDTF">2024-09-09T13:47:17Z</dcterms:modified>
</cp:coreProperties>
</file>