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02735F-92C6-4F6F-B824-2A83DEAB81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192971-096F-419C-B4DB-040253451C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1B2B73-59A4-4C24-9345-A2B86CAD25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D26619-A7B5-4795-B3F8-6384BA7CA7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4E4EB9-CEAC-456F-A6FE-1AFC49AD33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AF9217-4D50-4A01-A569-B948D1A139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EF9464-E252-4C19-B5D6-6089DCA06D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E8C88A-142B-4C56-BBC1-98B4ABFDE9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553DA5-13D5-421A-9FD1-F0C7DA1BC7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39B9E0-0EDB-4E2E-AB8A-E13401ED78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01E290-4B04-4686-90FD-F821F27A33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05300105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化学工业生产控制服务方案的案例分析培训课件</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2024-01-25</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化学工业生产控制服务方案概述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案例分析：成功实施化学工业生产控制服务方案的案例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案例分析：化学工业生产控制服务方案的问题与解决方案</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案例分析：不同化学工业生产控制服务方案的比较与选择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化学工业生产控制服务方案的实施与管理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提高员工对化学工业生产控制服务方案的理解和掌握能力</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促进企业安全生产和环保意识的提升</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适应市场需求和行业发展趋势，提高企业竞争力</a:t>
              </a:r>
            </a:p>
          </p:txBody>
        </p:sp>
      </p:grpSp>
      <p:pic>
        <p:nvPicPr>
          <p:cNvPr id="14" name="Picture 14"/>
          <p:cNvPicPr>
            <a:picLocks noChangeAspect="1"/>
          </p:cNvPicPr>
          <p:nvPr/>
        </p:nvPicPr>
        <p:blipFill>
          <a:blip r:embed="rId2"/>
          <a:srcRect l="17792" r="17792"/>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589" r="16589"/>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16548" r="16548"/>
          <a:stretch>
            <a:fillRect/>
          </a:stretch>
        </p:blipFill>
        <p:spPr>
          <a:xfrm>
            <a:off x="3561055" y="1563009"/>
            <a:ext cx="2465519" cy="2459823"/>
          </a:xfrm>
          <a:prstGeom prst="rect">
            <a:avLst/>
          </a:prstGeom>
        </p:spPr>
      </p:pic>
      <p:pic>
        <p:nvPicPr>
          <p:cNvPr id="4" name="Picture 4"/>
          <p:cNvPicPr>
            <a:picLocks noChangeAspect="1"/>
          </p:cNvPicPr>
          <p:nvPr/>
        </p:nvPicPr>
        <p:blipFill>
          <a:blip r:embed="rId4"/>
          <a:srcRect l="16589" r="16589"/>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16589" r="16589"/>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深入了解实际生产过程中的问题和挑战</a:t>
            </a:r>
            <a:endParaRPr lang="en-US" sz="1100"/>
          </a:p>
        </p:txBody>
      </p:sp>
      <p:sp>
        <p:nvSpPr>
          <p:cNvPr id="11" name="AutoShape 11"/>
          <p:cNvSpPr/>
          <p:nvPr/>
        </p:nvSpPr>
        <p:spPr>
          <a:xfrm>
            <a:off x="3586178"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学习和掌握有效的解决方案和实施方法</a:t>
            </a:r>
            <a:endParaRPr lang="en-US" sz="1100"/>
          </a:p>
        </p:txBody>
      </p:sp>
      <p:sp>
        <p:nvSpPr>
          <p:cNvPr id="12" name="AutoShape 12"/>
          <p:cNvSpPr/>
          <p:nvPr/>
        </p:nvSpPr>
        <p:spPr>
          <a:xfrm>
            <a:off x="6264374" y="5054414"/>
            <a:ext cx="2415273" cy="999925"/>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提升员工的问题解决能力和实践操作能力</a:t>
            </a:r>
            <a:endParaRPr lang="en-US" sz="1100"/>
          </a:p>
        </p:txBody>
      </p:sp>
      <p:sp>
        <p:nvSpPr>
          <p:cNvPr id="13" name="AutoShape 13"/>
          <p:cNvSpPr/>
          <p:nvPr/>
        </p:nvSpPr>
        <p:spPr>
          <a:xfrm>
            <a:off x="8942570"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促进企业内部的知识共享和经验交流</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案例分析的重要性和意义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化学工业生产控制服务方案概述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化学工业生产控制服务方案是一种针对化学工业生产过程进行全面监控和管理的综合服务方案，旨在确保生产安全、提高生产效率、降低能耗和减少环境污染。</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该方案通过对生产过程中的关键参数进行实时监测、数据分析和远程控制，帮助化工企业实现生产过程的可视化、智能化和自动化，提升企业的整体竞争力和可持续发展能力。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98" r="2899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方案的定义和作用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能够实时监测生产过程中的各种参数，确保生产安全。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通过数据分析和挖掘，提供智能化的生产控制和优化建议。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方案的特点和优势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智能化</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实时性</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远程化：支持远程监控和控制，方便企业管理人员随时掌握生产情况。</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7862" b="7862"/>
          <a:stretch>
            <a:fillRect/>
          </a:stretch>
        </p:blipFill>
        <p:spPr>
          <a:xfrm>
            <a:off x="763829" y="2145985"/>
            <a:ext cx="4887637" cy="2739226"/>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方案的特点和优势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375" r="13375"/>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通过对生产过程的全面监控和优化，提高生产效率，降低生产成本。</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提高生产效率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实时监测和调整生产过程中的能耗情况，降低企业的能源成本。</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降低能耗</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方案的特点和优势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方案的特点和优势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减少环境污染</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优化生产过程中的废弃物排放和处理环节，减少对环境的影响。</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提升企业竞争力</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通过智能化的生产控制和优化，提高企业的产品质量和市场竞争力。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案例分析：成功实施化学工业生产控制服务方案的案例</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企业概况</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某大型化工企业，专注于生产高分子材料，拥有先进的生产技术和设备。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面临问题</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随着市场需求的不断增长，企业面临生产成本控制、产品质量提升、环保法规遵守等多方面的挑战。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案例背景介绍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方案制定</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针对企业实际需求，制定了一套包括生产流程优化、自动化控制系统升级、环保设施改造等在内的综合解决方案。</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实施过程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通过引进先进的自动化控制系统，对生产线进行全面升级，实现生产过程的自动化和智能化；同时，对环保设施进行改造，降低污染物排放。</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实施效果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生产效率提高30%，产品不良率降低20%，能源消耗减少15%，污染物排放达标。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方案实施过程和效果</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成功经验和启示</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深入了解企业实际需求，制定切实可行的解决方案；注重技术创新和人才培养，提高企业的核心竞争力。</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成功经验</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化学工业生产控制服务方案的成功实施，需要企业、技术提供商和政府等多方面的共同努力和协作。企业应该注重技术创新和人才培养，提高自身的核心竞争力；技术提供商应该深入了解企业实际需求，提供切实可行的解决方案；政府应该加强政策引导和监管，推动行业的可持续发展。</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启示</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04</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案例分析：化学工业生产控制服务方案的问题与解决方案</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https://d.book118.com/098053001057006032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2024-09-09T22:26:00.673</cp:lastPrinted>
  <dcterms:created xsi:type="dcterms:W3CDTF">2024-09-09T14:26:00Z</dcterms:created>
  <dcterms:modified xsi:type="dcterms:W3CDTF">2024-09-09T14:26:03Z</dcterms:modified>
</cp:coreProperties>
</file>