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E41A7-A58F-4BF2-BC74-EA862104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BC0BE-0CBB-4539-A06B-D8365D70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6B964-AC2C-4055-AD40-E46E44E4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63EC8-FAAB-4289-93FF-AB8CA0AF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08B78-6E4A-4DB2-B99A-5EA80A5C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776E4-48D4-400A-AFF6-28920A5A1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6BD1B-1C81-4F49-93A7-9DDF2830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EADA1-A76E-4F12-BD50-E1791608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4F769-CED9-4C51-939E-8073267D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656DF-F2EE-44CD-8A80-8539CDC6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8DE59-F09E-46D0-BEE7-FBB30D210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3036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30年后同学聚会的感言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时光荏苒，岁月如梭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重逢喜悦，共话往昔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友谊长存，情深意重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人生百态，各自精彩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展望未来，携手共进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时光荏苒，岁月如梭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回首三十年，仿佛就在昨日，我们一同在校园中漫步，共同探讨人生的梦想。如今，我们都已步入中年，各自在人生的道路上取得了不同的成就。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岁月不饶人，我们都在时光的流逝中渐渐老去。看着昔日的同学们，有的已经白发苍苍，有的身体不再健朗，不禁让人感到一阵凄凉。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三十年岁月匆匆而过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岁月无情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恍若隔世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青涩回忆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回想起我们在校园中的青涩时光，那些充满激情和活力的日子仿佛就在眼前。我们一起学习、玩耍、成长，度过了人生中最美好的时光。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成熟风采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三十年过去，我们都已经历了人生的风风雨雨，从青涩少年成长为成熟稳重的中年人。我们的脸上写满了岁月的沧桑，但也透露出坚定和自信。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昔日青涩少年，今日成熟稳重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三十年的时间转瞬即逝，让我们深刻体会到了时光的无情。我们无法阻止时间的流逝，但我们可以珍惜与老同学相聚的每一刻。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时光荏苒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此次聚会让我们重温了昔日的友情，让我们更加珍惜彼此间的情谊。我们互相交流着各自的生活经历和感悟，共同回忆着那些美好的校园时光。在这个特殊的时刻，我们更加懂得了友情的可贵和相聚的不易。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珍惜相聚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感叹时光无情，珍惜当下相聚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重逢喜悦，共话往昔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30年后的重逢，大家都难以掩饰内心的激动，有的人甚至泪流满面。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激动之情溢于言表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看着彼此都已不再年轻的面容，大家无不感慨岁月的无情和匆匆。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感慨岁月匆匆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见面时激动与感慨交织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回忆青涩的初恋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有人提起了当年的青涩初恋，引得大家一阵哄笑，也勾起了许多人的美好回忆。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分享曾经的糗事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大家纷纷分享起当年在校园里的糗事，比如逃课、打架、恶作剧等，这些曾经的叛逆和疯狂现在回想起来都是那么有趣和珍贵。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回忆校园时光，趣事不断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家庭幸福的温馨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有的同学则重点分享了家庭的幸福和温馨，讲述了自己作为丈夫、妻子、父母的角色和责任，让大家感受到了家的温暖和力量。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事业有成的骄傲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一些同学在事业上取得了骄人的成绩，他们分享了自己的成功经验和心得，让大家感到由衷的敬佩和骄傲。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挫折与困难的共勉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当然，也有同学分享了自己曾经遭遇的挫折和困难，但他们都以积极的心态去面对和克服，这种坚韧和乐观的精神也给了大家很大的鼓舞和启示。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分享人生经历，彼此成长见证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友谊长存，情深意重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https://d.book118.com/098053036135006027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2024-09-05T23:51:28.493</cp:lastPrinted>
  <dcterms:created xsi:type="dcterms:W3CDTF">2024-09-05T15:51:28Z</dcterms:created>
  <dcterms:modified xsi:type="dcterms:W3CDTF">2024-09-05T15:51:30Z</dcterms:modified>
</cp:coreProperties>
</file>