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803A6-BE79-4FD7-9DAB-106F59511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44492A-27BD-4918-AA6E-B3844FFAA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24B18-1D2A-4013-B801-66206B763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452C9-7D37-4C1E-9368-10ECBCA5D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C6C102-D4FD-4BEB-999B-ABD2873B9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88292E-5E9E-4AA1-A2C3-B2471FA6F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79F6B7-1244-4C94-BE7A-4E88760D7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5F8B8A-FE4D-481C-96AC-F8B492BE0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E07536-DB5A-4938-817E-06B7F1989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8ACE9E-F6B8-496D-81BC-E5F74B6FB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35492-6657-4931-B87B-FF8BAB2BA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5304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新能源行业市场前景分析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新能源行业技术进展与趋势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新能源行业产业链分析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新能源行业市场机遇与挑战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新能源行业市场前景展望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新能源是指除了传统化石能源以外的可再生能源和清洁能源，包括太阳能、风能、水能、生物质能、地热能等。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新能源可分为可再生能源和清洁能源两大类。可再生能源包括太阳能、风能、水能、生物质能等；清洁能源包括核能、氢能等。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新能源行业的发展经历了起步、加速和全面发展三个阶段。近年来，随着环保意识的提高和技术的进步，新能源行业进入了快速发展期。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目前，新能源行业已经成为全球经济发展的重要领域之一，各国政府和企业纷纷加大投入和研发力度，推动新能源技术的创新和应用。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许多国家制定了减排目标和新能源发展计划，通过政策引导和资金支持，推动新能源行业的发展。例如，巴黎协定提出了全球应对气候变化的共同目标，各国纷纷响应并制定相应的政策措施。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中国政府高度重视新能源行业的发展，制定了一系列政策法规，包括《可再生能源法》、《节能与新能源汽车产业发展规划》等，为新能源行业提供了有力的政策保障和支持。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国内政策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政策法规背景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新能源行业市场分析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新能源行业市场规模不断扩大，涵盖太阳能、风能、水能、生物质能等多个领域。随着全球对可再生能源的需求增加，新能源市场规模预计将持续增长。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近年来，新能源行业保持了较快的增长速度。随着技术的进步和成本的降低，新能源的利用率不断提高，预计未来几年新能源行业将保持强劲的增长势头。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新能源行业竞争激烈，市场参与者众多，包括大型能源企业、专业的新能源公司、科研机构等。各企业纷纷加大技术研发和产业化投入，争夺市场份额。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在新能源行业中，一些大型企业凭借技术实力、品牌影响力和市场份额等优势处于领先地位。此外，还有一些创新型中小企业在细分领域表现出色，成为市场的有力竞争者。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随着环保意识的普及和能源结构的转型，客户对新能源产品的需求不断增加。客户主要关注产品的性能、价格、品牌和服务等方面，对产品的环保性能和可持续性尤为重视。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消费特点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新能源产品的消费呈现出多样化的特点，包括家庭、工业、交通等多个领域。同时，消费者对新能源产品的认知度和接受度不断提高，推动着新能源市场的快速发展。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客户需求及消费特点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新能源行业技术进展与趋势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太阳能光伏技术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光伏电池效率提升、薄膜光伏技术、多结太阳能电池等。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风能技术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大型风力发电机设计、风能储能技术、海上风电技术等。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电动汽车技术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电池续航里程提升、快速充电技术、电池回收利用等。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关键技术研发动态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技术进步使得新能源设备的制造成本不断降低，提高了市场竞争力。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拓展应用领域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新技术的应用提高了新能源设备的转换效率和运行稳定性。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技术创新推动了新能源在更多领域的应用，如建筑、交通等。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技术创新对行业的影响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https://d.book118.com/098053043015006032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2024-09-09T09:02:36.728</cp:lastPrinted>
  <dcterms:created xsi:type="dcterms:W3CDTF">2024-09-09T01:02:36Z</dcterms:created>
  <dcterms:modified xsi:type="dcterms:W3CDTF">2024-09-09T01:02:38Z</dcterms:modified>
</cp:coreProperties>
</file>