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0A9C93-77F1-440A-B4DA-6FE7AF56BF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25EEA3-C067-454C-9156-883ECCC4C5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46E7B9-E3AA-416A-B4F9-FE9C20CE6B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4532DE-C38C-4DD2-96F0-1939DE8C3D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3164127-6EB1-4AD0-AC74-A7401C1EB5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DBF816-431E-4EDF-B0D8-06F238C9504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9968F4-C183-4700-BD9C-005389D87B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8C48C9-CF01-4B6A-A496-74E6C3DF34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52E62B-9E1D-4510-B3FF-0EE2D5FF25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DACA5D-4ECA-49D5-83BA-BE1CBD586C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427B62-3C90-4BF0-A01B-A442562F0C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8054016064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《嵌入式系统实验》PPT课件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嵌入式系统概述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嵌入式系统实验基础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嵌入式系统实验项目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嵌入式系统实验案例分析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嵌入式系统实验总结与展望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嵌入式系统概述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嵌入式系统广泛应用于各种领域，如工业控制、智能家居、医疗设备等。</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嵌入式系统是一种专用的计算机系统，它被嵌入到其他设备中，以控制、监视或帮助操作该设备。</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嵌入式系统与通用计算机系统不同，它通常是为了实现特定的功能而设计和优化。</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7049" r="704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嵌入式系统用于自动化生产线控制、机器人等。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工业控制</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嵌入式系统用于智能家电、智能照明、智能安防等。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智能家居</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嵌入式系统用于医疗仪器、监护仪、远程诊断等。</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医疗设备</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嵌入式系统用于汽车、飞机、轨道交通的控制和监测。</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交通工具</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嵌入式系统的应用领域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083" r="22083"/>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随着人工智能技术的发展，嵌入式系统将更加智能化，能够自主决策和学习。</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智能化</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网络化</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低功耗</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可定制化</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物联网技术的发展使得嵌入式系统能够与其他设备进行无线连接和通信。</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随着环保意识的提高，嵌入式系统的功耗将越来越低，延长设备的使用时间。</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随着应用领域的多样化，嵌入式系统的硬件和软件将更加可定制化，以满足不同需求。</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嵌入式系统的发展趋势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嵌入式系统实验基础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实验环境概述</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介绍嵌入式系统实验所需的环境，包括硬件和软件。</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实验环境搭建步骤</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详细说明如何搭建嵌入式系统实验环境，包括所需设备的选择、连接和配置。</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实验环境测试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介绍如何测试实验环境是否搭建成功，以及如何解决可能出现的问题。</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嵌入式系统实验环境搭建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开发工具使用方法</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详细说明如何使用这些开发工具，包括安装、配置和使用步骤。</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开发工具的高级应用</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介绍如何利用这些开发工具进行更高级的嵌入式系统开发，如交叉编译、远程调试等。</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开发工具概述</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介绍嵌入式系统开发中常用的工具，如集成开发环境（IDE）、调试器等。</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t="694" b="694"/>
          <a:stretch>
            <a:fillRect/>
          </a:stretch>
        </p:blipFill>
        <p:spPr>
          <a:xfrm>
            <a:off x="641457" y="1883900"/>
            <a:ext cx="3722789" cy="3671085"/>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嵌入式系统开发工具的使用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介绍嵌入式系统开发中常用的编程语言，如C、C等。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编程语言概述</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详细介绍这些编程语言的语法规则，包括数据类型、控制结构、函数等。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编程语言语法基础</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介绍如何将编程语言应用到嵌入式系统中，如驱动程序开发、应用程序开发等。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编程语言在嵌入式系统中的应用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嵌入式系统编程语言基础</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嵌入式系统实验项目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https://d.book118.com/098054016064006027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2024-09-05T09:19:17.545</cp:lastPrinted>
  <dcterms:created xsi:type="dcterms:W3CDTF">2024-09-05T01:19:17Z</dcterms:created>
  <dcterms:modified xsi:type="dcterms:W3CDTF">2024-09-05T01:19:19Z</dcterms:modified>
</cp:coreProperties>
</file>