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E0A3-A037-49F8-B8AB-CEAF3D211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F7DF-8476-473B-9725-3FE14AED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F30D2-22E7-40D0-9526-B0DB9BDD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EC7CA-FB62-414A-87AA-9AB3E43F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DEBDC-3F2D-422A-9790-46568F63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13ABF-118A-4E58-818E-134ED913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302AFA-23D7-49B6-8D6E-701E2864A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B74CF-A7C7-4041-993F-7642F8387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AF4B1-583B-4E3E-B24A-ABE6FBAE3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89263-A539-4F92-AEDE-137635A17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21EA1-9C97-4CFF-9380-9FC2F265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606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实验室水电使用安全及防护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实验室水电使用基本规范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实验室常见水电安全隐患及应对措施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实验室水电安全管理制度与责任落实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实验室水电事故案例分析与启示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实验室水电安全重要性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规范的水电设施安装和使用能有效杜绝触电事故，保障实验人员的生命安全。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防止触电事故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合规的电气设备和线路能减少火灾隐患，确保实验人员在安全的环境中工作。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避免火灾事故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保障实验人员生命安全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稳定的水电供应能避免实验设备因电压波动或水源问题而损坏，延长设备使用寿命。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稳定的电力供应能确保实验数据的准确性和完整性，避免因停电或电压不稳导致数据丢失。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维护实验室财产安全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保护实验数据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防止设备损坏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稳定的实验环境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可靠的水电供应能维持实验环境的稳定性，如恒温、恒湿等，确保实验结果的准确性。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规范的水电布局能减少电磁干扰、水源污染等问题，保证实验的顺利进行和数据的真实性。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确保实验数据准确性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实验室水电使用基本规范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电器设备安全要求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使用合格的电器设备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实验室应使用符合国家安全标准的电器设备，确保设备质量可靠。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定期对实验室的电器设备进行检查和维护，确保设备处于良好状态。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正确使用电器设备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按照设备使用说明书正确操作电器设备，避免因误操作引发事故。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实验室应使用符合国家标准的水源，确保水质安全。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使用合格的水源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定期检测和维护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注意节约用水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定期对实验室的水管、水龙头等供水设施进行检测和维护，确保供水设施完好。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实验室人员应注意节约用水，避免浪费水资源。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禁止私拉乱接电线：实验室人员不得私自拉接电线，以免引发火灾或触电事故。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禁止违规使用电器设备：实验室人员应按照设备使用说明书正确操作电器设备，不得违规使用电器设备。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禁止浪费水资源：实验室人员应注意节约用水，不得浪费水资源。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后果：违反实验室水电使用基本规范的行为可能会导致火灾、触电、水资源浪费等严重后果，不仅危及实验室人员的生命安全，还会对实验室的财产和环境造成损害。因此，实验室人员应严格遵守相关规范，确保实验室的安全和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451" r="12451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禁止行为及违规后果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实验室常见水电安全隐患及应对措施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64" r="34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电器设备长时间使用导致老化，或者多个设备同时使用造成过载，容易引发火灾或电击事故。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定期检查电器设备的电线、插头等是否破损或老化，及时更换；避免多个大功率设备同时使用，确保电路负荷在安全范围内。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电器设备老化、过载等问题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水管破裂或接口松动导致漏水，可能引发水浸实验室、设备损坏等问题。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发现漏水情况立即关闭水源总阀，并及时通知维修人员进行检修；对重要设备和资料采取防水措施，避免损失扩大。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水管破裂、漏水等紧急情况处理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https://d.book118.com/098056064014006036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2024-09-15T05:41:16.786</cp:lastPrinted>
  <dcterms:created xsi:type="dcterms:W3CDTF">2024-09-14T21:41:16Z</dcterms:created>
  <dcterms:modified xsi:type="dcterms:W3CDTF">2024-09-14T21:41:18Z</dcterms:modified>
</cp:coreProperties>
</file>