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54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EA7CB-DD8E-4F29-B530-863CC0782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508AC-D620-4EC6-8FA9-6DE6B44BC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D6C6F-A231-4A32-B1AA-B0D3EF8A9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B44D7-4592-4EB3-AC4A-A94607B0B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7AA25-D188-4CDA-B252-3835FF66F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16A4D-7946-403A-A763-D0AF63CF5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416FD-815B-40B0-853A-3FAE9AF10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A3BC0-0042-4E90-8966-A6EE5EE1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C03FC-3E76-4109-B6C2-40D38D821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A2352-53F2-4F47-A38D-FECD8A81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1E918-F927-43E8-83EB-1744D1C18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64" r:id="rId2"/>
    <p:sldLayoutId id="2147488165" r:id="rId3"/>
    <p:sldLayoutId id="2147488166" r:id="rId4"/>
    <p:sldLayoutId id="2147488167" r:id="rId5"/>
    <p:sldLayoutId id="2147488168" r:id="rId6"/>
    <p:sldLayoutId id="2147488169" r:id="rId7"/>
    <p:sldLayoutId id="2147488170" r:id="rId8"/>
    <p:sldLayoutId id="2147488171" r:id="rId9"/>
    <p:sldLayoutId id="2147488172" r:id="rId10"/>
    <p:sldLayoutId id="214748817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2.xml" /><Relationship Id="rId11" Type="http://schemas.openxmlformats.org/officeDocument/2006/relationships/tags" Target="../tags/tag423.xml" /><Relationship Id="rId12" Type="http://schemas.openxmlformats.org/officeDocument/2006/relationships/tags" Target="../tags/tag424.xml" /><Relationship Id="rId13" Type="http://schemas.openxmlformats.org/officeDocument/2006/relationships/tags" Target="../tags/tag425.xml" /><Relationship Id="rId2" Type="http://schemas.openxmlformats.org/officeDocument/2006/relationships/tags" Target="../tags/tag414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tags" Target="../tags/tag419.xml" /><Relationship Id="rId8" Type="http://schemas.openxmlformats.org/officeDocument/2006/relationships/tags" Target="../tags/tag420.xml" /><Relationship Id="rId9" Type="http://schemas.openxmlformats.org/officeDocument/2006/relationships/tags" Target="../tags/tag4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4.xml" /><Relationship Id="rId11" Type="http://schemas.openxmlformats.org/officeDocument/2006/relationships/tags" Target="../tags/tag435.xml" /><Relationship Id="rId12" Type="http://schemas.openxmlformats.org/officeDocument/2006/relationships/tags" Target="../tags/tag436.xml" /><Relationship Id="rId13" Type="http://schemas.openxmlformats.org/officeDocument/2006/relationships/tags" Target="../tags/tag437.xml" /><Relationship Id="rId14" Type="http://schemas.openxmlformats.org/officeDocument/2006/relationships/tags" Target="../tags/tag438.xml" /><Relationship Id="rId15" Type="http://schemas.openxmlformats.org/officeDocument/2006/relationships/tags" Target="../tags/tag439.xml" /><Relationship Id="rId16" Type="http://schemas.openxmlformats.org/officeDocument/2006/relationships/tags" Target="../tags/tag440.xml" /><Relationship Id="rId17" Type="http://schemas.openxmlformats.org/officeDocument/2006/relationships/tags" Target="../tags/tag441.xml" /><Relationship Id="rId2" Type="http://schemas.openxmlformats.org/officeDocument/2006/relationships/tags" Target="../tags/tag426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tags" Target="../tags/tag429.xml" /><Relationship Id="rId6" Type="http://schemas.openxmlformats.org/officeDocument/2006/relationships/tags" Target="../tags/tag430.xml" /><Relationship Id="rId7" Type="http://schemas.openxmlformats.org/officeDocument/2006/relationships/tags" Target="../tags/tag431.xml" /><Relationship Id="rId8" Type="http://schemas.openxmlformats.org/officeDocument/2006/relationships/tags" Target="../tags/tag432.xml" /><Relationship Id="rId9" Type="http://schemas.openxmlformats.org/officeDocument/2006/relationships/tags" Target="../tags/tag4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0.xml" /><Relationship Id="rId11" Type="http://schemas.openxmlformats.org/officeDocument/2006/relationships/tags" Target="../tags/tag451.xml" /><Relationship Id="rId12" Type="http://schemas.openxmlformats.org/officeDocument/2006/relationships/tags" Target="../tags/tag452.xml" /><Relationship Id="rId13" Type="http://schemas.openxmlformats.org/officeDocument/2006/relationships/tags" Target="../tags/tag453.xml" /><Relationship Id="rId14" Type="http://schemas.openxmlformats.org/officeDocument/2006/relationships/tags" Target="../tags/tag454.xml" /><Relationship Id="rId15" Type="http://schemas.openxmlformats.org/officeDocument/2006/relationships/tags" Target="../tags/tag455.xml" /><Relationship Id="rId16" Type="http://schemas.openxmlformats.org/officeDocument/2006/relationships/tags" Target="../tags/tag456.xml" /><Relationship Id="rId17" Type="http://schemas.openxmlformats.org/officeDocument/2006/relationships/tags" Target="../tags/tag457.xml" /><Relationship Id="rId18" Type="http://schemas.openxmlformats.org/officeDocument/2006/relationships/tags" Target="../tags/tag458.xml" /><Relationship Id="rId19" Type="http://schemas.openxmlformats.org/officeDocument/2006/relationships/tags" Target="../tags/tag459.xml" /><Relationship Id="rId2" Type="http://schemas.openxmlformats.org/officeDocument/2006/relationships/tags" Target="../tags/tag442.xml" /><Relationship Id="rId20" Type="http://schemas.openxmlformats.org/officeDocument/2006/relationships/tags" Target="../tags/tag460.xml" /><Relationship Id="rId21" Type="http://schemas.openxmlformats.org/officeDocument/2006/relationships/tags" Target="../tags/tag461.xml" /><Relationship Id="rId3" Type="http://schemas.openxmlformats.org/officeDocument/2006/relationships/tags" Target="../tags/tag443.xml" /><Relationship Id="rId4" Type="http://schemas.openxmlformats.org/officeDocument/2006/relationships/tags" Target="../tags/tag444.xml" /><Relationship Id="rId5" Type="http://schemas.openxmlformats.org/officeDocument/2006/relationships/tags" Target="../tags/tag445.xml" /><Relationship Id="rId6" Type="http://schemas.openxmlformats.org/officeDocument/2006/relationships/tags" Target="../tags/tag446.xml" /><Relationship Id="rId7" Type="http://schemas.openxmlformats.org/officeDocument/2006/relationships/tags" Target="../tags/tag447.xml" /><Relationship Id="rId8" Type="http://schemas.openxmlformats.org/officeDocument/2006/relationships/tags" Target="../tags/tag448.xml" /><Relationship Id="rId9" Type="http://schemas.openxmlformats.org/officeDocument/2006/relationships/tags" Target="../tags/tag4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0.xml" /><Relationship Id="rId11" Type="http://schemas.openxmlformats.org/officeDocument/2006/relationships/tags" Target="../tags/tag471.xml" /><Relationship Id="rId12" Type="http://schemas.openxmlformats.org/officeDocument/2006/relationships/tags" Target="../tags/tag472.xml" /><Relationship Id="rId13" Type="http://schemas.openxmlformats.org/officeDocument/2006/relationships/tags" Target="../tags/tag473.xml" /><Relationship Id="rId14" Type="http://schemas.openxmlformats.org/officeDocument/2006/relationships/tags" Target="../tags/tag474.xml" /><Relationship Id="rId15" Type="http://schemas.openxmlformats.org/officeDocument/2006/relationships/tags" Target="../tags/tag475.xml" /><Relationship Id="rId16" Type="http://schemas.openxmlformats.org/officeDocument/2006/relationships/tags" Target="../tags/tag476.xml" /><Relationship Id="rId17" Type="http://schemas.openxmlformats.org/officeDocument/2006/relationships/tags" Target="../tags/tag477.xml" /><Relationship Id="rId18" Type="http://schemas.openxmlformats.org/officeDocument/2006/relationships/tags" Target="../tags/tag478.xml" /><Relationship Id="rId19" Type="http://schemas.openxmlformats.org/officeDocument/2006/relationships/tags" Target="../tags/tag479.xml" /><Relationship Id="rId2" Type="http://schemas.openxmlformats.org/officeDocument/2006/relationships/tags" Target="../tags/tag462.xml" /><Relationship Id="rId20" Type="http://schemas.openxmlformats.org/officeDocument/2006/relationships/tags" Target="../tags/tag480.xml" /><Relationship Id="rId21" Type="http://schemas.openxmlformats.org/officeDocument/2006/relationships/tags" Target="../tags/tag481.xml" /><Relationship Id="rId22" Type="http://schemas.openxmlformats.org/officeDocument/2006/relationships/tags" Target="../tags/tag482.xml" /><Relationship Id="rId23" Type="http://schemas.openxmlformats.org/officeDocument/2006/relationships/tags" Target="../tags/tag483.xml" /><Relationship Id="rId24" Type="http://schemas.openxmlformats.org/officeDocument/2006/relationships/tags" Target="../tags/tag484.xml" /><Relationship Id="rId25" Type="http://schemas.openxmlformats.org/officeDocument/2006/relationships/tags" Target="../tags/tag485.xml" /><Relationship Id="rId26" Type="http://schemas.openxmlformats.org/officeDocument/2006/relationships/tags" Target="../tags/tag486.xml" /><Relationship Id="rId27" Type="http://schemas.openxmlformats.org/officeDocument/2006/relationships/tags" Target="../tags/tag487.xml" /><Relationship Id="rId28" Type="http://schemas.openxmlformats.org/officeDocument/2006/relationships/tags" Target="../tags/tag488.xml" /><Relationship Id="rId29" Type="http://schemas.openxmlformats.org/officeDocument/2006/relationships/tags" Target="../tags/tag489.xml" /><Relationship Id="rId3" Type="http://schemas.openxmlformats.org/officeDocument/2006/relationships/tags" Target="../tags/tag463.xml" /><Relationship Id="rId30" Type="http://schemas.openxmlformats.org/officeDocument/2006/relationships/tags" Target="../tags/tag490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tags" Target="../tags/tag466.xml" /><Relationship Id="rId7" Type="http://schemas.openxmlformats.org/officeDocument/2006/relationships/tags" Target="../tags/tag467.xml" /><Relationship Id="rId8" Type="http://schemas.openxmlformats.org/officeDocument/2006/relationships/tags" Target="../tags/tag468.xml" /><Relationship Id="rId9" Type="http://schemas.openxmlformats.org/officeDocument/2006/relationships/tags" Target="../tags/tag4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tags" Target="../tags/tag4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2.xml" /><Relationship Id="rId11" Type="http://schemas.openxmlformats.org/officeDocument/2006/relationships/tags" Target="../tags/tag503.xml" /><Relationship Id="rId12" Type="http://schemas.openxmlformats.org/officeDocument/2006/relationships/tags" Target="../tags/tag504.xml" /><Relationship Id="rId13" Type="http://schemas.openxmlformats.org/officeDocument/2006/relationships/tags" Target="../tags/tag505.xml" /><Relationship Id="rId2" Type="http://schemas.openxmlformats.org/officeDocument/2006/relationships/tags" Target="../tags/tag494.xml" /><Relationship Id="rId3" Type="http://schemas.openxmlformats.org/officeDocument/2006/relationships/tags" Target="../tags/tag495.xml" /><Relationship Id="rId4" Type="http://schemas.openxmlformats.org/officeDocument/2006/relationships/tags" Target="../tags/tag496.xml" /><Relationship Id="rId5" Type="http://schemas.openxmlformats.org/officeDocument/2006/relationships/tags" Target="../tags/tag497.xml" /><Relationship Id="rId6" Type="http://schemas.openxmlformats.org/officeDocument/2006/relationships/tags" Target="../tags/tag498.xml" /><Relationship Id="rId7" Type="http://schemas.openxmlformats.org/officeDocument/2006/relationships/tags" Target="../tags/tag499.xml" /><Relationship Id="rId8" Type="http://schemas.openxmlformats.org/officeDocument/2006/relationships/tags" Target="../tags/tag500.xml" /><Relationship Id="rId9" Type="http://schemas.openxmlformats.org/officeDocument/2006/relationships/tags" Target="../tags/tag5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4.xml" /><Relationship Id="rId11" Type="http://schemas.openxmlformats.org/officeDocument/2006/relationships/tags" Target="../tags/tag515.xml" /><Relationship Id="rId12" Type="http://schemas.openxmlformats.org/officeDocument/2006/relationships/tags" Target="../tags/tag516.xml" /><Relationship Id="rId13" Type="http://schemas.openxmlformats.org/officeDocument/2006/relationships/tags" Target="../tags/tag517.xml" /><Relationship Id="rId14" Type="http://schemas.openxmlformats.org/officeDocument/2006/relationships/tags" Target="../tags/tag518.xml" /><Relationship Id="rId15" Type="http://schemas.openxmlformats.org/officeDocument/2006/relationships/tags" Target="../tags/tag519.xml" /><Relationship Id="rId16" Type="http://schemas.openxmlformats.org/officeDocument/2006/relationships/tags" Target="../tags/tag520.xml" /><Relationship Id="rId17" Type="http://schemas.openxmlformats.org/officeDocument/2006/relationships/tags" Target="../tags/tag521.xml" /><Relationship Id="rId18" Type="http://schemas.openxmlformats.org/officeDocument/2006/relationships/tags" Target="../tags/tag522.xml" /><Relationship Id="rId19" Type="http://schemas.openxmlformats.org/officeDocument/2006/relationships/tags" Target="../tags/tag523.xml" /><Relationship Id="rId2" Type="http://schemas.openxmlformats.org/officeDocument/2006/relationships/tags" Target="../tags/tag506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tags" Target="../tags/tag509.xml" /><Relationship Id="rId6" Type="http://schemas.openxmlformats.org/officeDocument/2006/relationships/tags" Target="../tags/tag510.xml" /><Relationship Id="rId7" Type="http://schemas.openxmlformats.org/officeDocument/2006/relationships/tags" Target="../tags/tag511.xml" /><Relationship Id="rId8" Type="http://schemas.openxmlformats.org/officeDocument/2006/relationships/tags" Target="../tags/tag512.xml" /><Relationship Id="rId9" Type="http://schemas.openxmlformats.org/officeDocument/2006/relationships/tags" Target="../tags/tag5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2.xml" /><Relationship Id="rId11" Type="http://schemas.openxmlformats.org/officeDocument/2006/relationships/tags" Target="../tags/tag533.xml" /><Relationship Id="rId12" Type="http://schemas.openxmlformats.org/officeDocument/2006/relationships/tags" Target="../tags/tag534.xml" /><Relationship Id="rId13" Type="http://schemas.openxmlformats.org/officeDocument/2006/relationships/tags" Target="../tags/tag535.xml" /><Relationship Id="rId14" Type="http://schemas.openxmlformats.org/officeDocument/2006/relationships/tags" Target="../tags/tag536.xml" /><Relationship Id="rId15" Type="http://schemas.openxmlformats.org/officeDocument/2006/relationships/tags" Target="../tags/tag537.xml" /><Relationship Id="rId16" Type="http://schemas.openxmlformats.org/officeDocument/2006/relationships/tags" Target="../tags/tag538.xml" /><Relationship Id="rId17" Type="http://schemas.openxmlformats.org/officeDocument/2006/relationships/tags" Target="../tags/tag539.xml" /><Relationship Id="rId18" Type="http://schemas.openxmlformats.org/officeDocument/2006/relationships/tags" Target="../tags/tag540.xml" /><Relationship Id="rId19" Type="http://schemas.openxmlformats.org/officeDocument/2006/relationships/tags" Target="../tags/tag541.xml" /><Relationship Id="rId2" Type="http://schemas.openxmlformats.org/officeDocument/2006/relationships/tags" Target="../tags/tag524.xml" /><Relationship Id="rId20" Type="http://schemas.openxmlformats.org/officeDocument/2006/relationships/tags" Target="../tags/tag542.xml" /><Relationship Id="rId21" Type="http://schemas.openxmlformats.org/officeDocument/2006/relationships/tags" Target="../tags/tag543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tags" Target="../tags/tag527.xml" /><Relationship Id="rId6" Type="http://schemas.openxmlformats.org/officeDocument/2006/relationships/tags" Target="../tags/tag528.xml" /><Relationship Id="rId7" Type="http://schemas.openxmlformats.org/officeDocument/2006/relationships/tags" Target="../tags/tag529.xml" /><Relationship Id="rId8" Type="http://schemas.openxmlformats.org/officeDocument/2006/relationships/tags" Target="../tags/tag530.xml" /><Relationship Id="rId9" Type="http://schemas.openxmlformats.org/officeDocument/2006/relationships/tags" Target="../tags/tag5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56077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2024年的启示与展望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启示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应对策略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实现路径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启示</a:t>
            </a:r>
            <a:endParaRPr lang="zh-CN" altLang="en-US"/>
          </a:p>
        </p:txBody>
      </p:sp>
      <p:sp>
        <p:nvSpPr>
          <p:cNvPr id="105040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回顾历史</a:t>
            </a:r>
            <a:endParaRPr lang="zh-CN" altLang="en-US"/>
          </a:p>
        </p:txBody>
      </p:sp>
      <p:sp>
        <p:nvSpPr>
          <p:cNvPr id="10507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2024年的启示与展望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6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回顾过去：总结历史经验，吸取教训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2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展望未来：预测未来趋势，制定发展策略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8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历史与现实：分析历史事件与现实情况的联系和影响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4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7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总结经验教训</a:t>
            </a:r>
            <a:endParaRPr lang="zh-CN" altLang="en-US"/>
          </a:p>
        </p:txBody>
      </p:sp>
      <p:sp>
        <p:nvSpPr>
          <p:cNvPr id="1050790" name="对角圆角矩形 15"/>
          <p:cNvSpPr/>
          <p:nvPr>
            <p:custDataLst>
              <p:tags r:id="rId2"/>
            </p:custDataLst>
          </p:nvPr>
        </p:nvSpPr>
        <p:spPr>
          <a:xfrm>
            <a:off x="1195221" y="398425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2" name="对角圆角矩形 16"/>
          <p:cNvSpPr/>
          <p:nvPr>
            <p:custDataLst>
              <p:tags r:id="rId3"/>
            </p:custDataLst>
          </p:nvPr>
        </p:nvSpPr>
        <p:spPr>
          <a:xfrm>
            <a:off x="1195221" y="3834228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4" name="直角三角形 17"/>
          <p:cNvSpPr/>
          <p:nvPr>
            <p:custDataLst>
              <p:tags r:id="rId4"/>
            </p:custDataLst>
          </p:nvPr>
        </p:nvSpPr>
        <p:spPr>
          <a:xfrm>
            <a:off x="1791903" y="3834916"/>
            <a:ext cx="89880" cy="14979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796" name="文本框 27"/>
          <p:cNvSpPr txBox="1"/>
          <p:nvPr>
            <p:custDataLst>
              <p:tags r:id="rId5"/>
            </p:custDataLst>
          </p:nvPr>
        </p:nvSpPr>
        <p:spPr>
          <a:xfrm>
            <a:off x="1830444" y="3995959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展望未来：根据经验和教训，预测2024年的发展趋势和挑战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98" name="对角圆角矩形 52"/>
          <p:cNvSpPr/>
          <p:nvPr>
            <p:custDataLst>
              <p:tags r:id="rId6"/>
            </p:custDataLst>
          </p:nvPr>
        </p:nvSpPr>
        <p:spPr>
          <a:xfrm>
            <a:off x="1195221" y="1250669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00" name="对角圆角矩形 53"/>
          <p:cNvSpPr/>
          <p:nvPr>
            <p:custDataLst>
              <p:tags r:id="rId7"/>
            </p:custDataLst>
          </p:nvPr>
        </p:nvSpPr>
        <p:spPr>
          <a:xfrm>
            <a:off x="1195221" y="1099950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02" name="直角三角形 54"/>
          <p:cNvSpPr/>
          <p:nvPr>
            <p:custDataLst>
              <p:tags r:id="rId8"/>
            </p:custDataLst>
          </p:nvPr>
        </p:nvSpPr>
        <p:spPr>
          <a:xfrm>
            <a:off x="1791903" y="1100638"/>
            <a:ext cx="89880" cy="14979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04" name="文本框 56"/>
          <p:cNvSpPr txBox="1"/>
          <p:nvPr>
            <p:custDataLst>
              <p:tags r:id="rId9"/>
            </p:custDataLst>
          </p:nvPr>
        </p:nvSpPr>
        <p:spPr>
          <a:xfrm>
            <a:off x="1830444" y="1254110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回顾过去：总结2023年的成功经验和失败教训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06" name="对角圆角矩形 5"/>
          <p:cNvSpPr/>
          <p:nvPr>
            <p:custDataLst>
              <p:tags r:id="rId10"/>
            </p:custDataLst>
          </p:nvPr>
        </p:nvSpPr>
        <p:spPr>
          <a:xfrm>
            <a:off x="1195221" y="2617464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08" name="对角圆角矩形 6"/>
          <p:cNvSpPr/>
          <p:nvPr>
            <p:custDataLst>
              <p:tags r:id="rId11"/>
            </p:custDataLst>
          </p:nvPr>
        </p:nvSpPr>
        <p:spPr>
          <a:xfrm>
            <a:off x="1195221" y="2466745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0" name="直角三角形 7"/>
          <p:cNvSpPr/>
          <p:nvPr>
            <p:custDataLst>
              <p:tags r:id="rId12"/>
            </p:custDataLst>
          </p:nvPr>
        </p:nvSpPr>
        <p:spPr>
          <a:xfrm>
            <a:off x="1791903" y="2468121"/>
            <a:ext cx="89880" cy="14979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2" name="文本框 8"/>
          <p:cNvSpPr txBox="1"/>
          <p:nvPr>
            <p:custDataLst>
              <p:tags r:id="rId13"/>
            </p:custDataLst>
          </p:nvPr>
        </p:nvSpPr>
        <p:spPr>
          <a:xfrm>
            <a:off x="1830444" y="262916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反思问题：分析存在的问题和原因，提出改进措施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14" name="对角圆角矩形 9"/>
          <p:cNvSpPr/>
          <p:nvPr>
            <p:custDataLst>
              <p:tags r:id="rId14"/>
            </p:custDataLst>
          </p:nvPr>
        </p:nvSpPr>
        <p:spPr>
          <a:xfrm>
            <a:off x="1195221" y="5351742"/>
            <a:ext cx="9801717" cy="826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6" name="对角圆角矩形 10"/>
          <p:cNvSpPr/>
          <p:nvPr>
            <p:custDataLst>
              <p:tags r:id="rId15"/>
            </p:custDataLst>
          </p:nvPr>
        </p:nvSpPr>
        <p:spPr>
          <a:xfrm>
            <a:off x="1195221" y="5201023"/>
            <a:ext cx="596549" cy="5692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18" name="直角三角形 11"/>
          <p:cNvSpPr/>
          <p:nvPr>
            <p:custDataLst>
              <p:tags r:id="rId16"/>
            </p:custDataLst>
          </p:nvPr>
        </p:nvSpPr>
        <p:spPr>
          <a:xfrm>
            <a:off x="1791903" y="5201711"/>
            <a:ext cx="89880" cy="14979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820" name="文本框 12"/>
          <p:cNvSpPr txBox="1"/>
          <p:nvPr>
            <p:custDataLst>
              <p:tags r:id="rId17"/>
            </p:custDataLst>
          </p:nvPr>
        </p:nvSpPr>
        <p:spPr>
          <a:xfrm>
            <a:off x="1830444" y="5362754"/>
            <a:ext cx="8856135" cy="81191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制定策略：根据经验和教训，制定2024年的发展策略和计划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发现规律</a:t>
            </a:r>
            <a:endParaRPr lang="zh-CN" altLang="en-US"/>
          </a:p>
        </p:txBody>
      </p:sp>
      <p:sp>
        <p:nvSpPr>
          <p:cNvPr id="10508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70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78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科技发展：人工智能、大数据、物联网等技术的发展趋势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经济趋势：经济增长、通货膨胀、失业率等经济指标的变化规律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0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98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9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环境问题：气候变化、环境污染、资源短缺等环境问题的变化规律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9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社会变化：人口老龄化、城市化、全球化等社会现象的变化规律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启示的意义</a:t>
            </a:r>
            <a:endParaRPr lang="zh-CN" altLang="en-US"/>
          </a:p>
        </p:txBody>
      </p:sp>
      <p:sp>
        <p:nvSpPr>
          <p:cNvPr id="1050950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52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54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56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58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9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978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80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82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986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帮助我们理解过去和现在的关系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88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增强我们的信心和决心，迎接未来的挑战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0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激发我们的创新思维和创造力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992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指导我们未来的发展方向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3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展望</a:t>
            </a:r>
            <a:endParaRPr lang="zh-CN" altLang="en-US"/>
          </a:p>
        </p:txBody>
      </p:sp>
      <p:sp>
        <p:nvSpPr>
          <p:cNvPr id="105103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未来趋势</a:t>
            </a:r>
            <a:endParaRPr lang="zh-CN" altLang="en-US"/>
          </a:p>
        </p:txBody>
      </p:sp>
      <p:sp>
        <p:nvSpPr>
          <p:cNvPr id="1051360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2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4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人工智能：AI技术将更加成熟，应用领域更加广泛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6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8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0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物联网：物联网技术将更加普及，连接设备数量将大幅增加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2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4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76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5G网络：5G网络将全面普及，带来更快的网络速度和更低的延迟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78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0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82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区块链：区块链技术将更加成熟，应用领域更加广泛，如金融、供应链管理等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科技发展</a:t>
            </a:r>
            <a:endParaRPr lang="zh-CN" altLang="en-US"/>
          </a:p>
        </p:txBody>
      </p:sp>
      <p:sp>
        <p:nvSpPr>
          <p:cNvPr id="1051428" name="矩形 15"/>
          <p:cNvSpPr/>
          <p:nvPr>
            <p:custDataLst>
              <p:tags r:id="rId2"/>
            </p:custDataLst>
          </p:nvPr>
        </p:nvSpPr>
        <p:spPr>
          <a:xfrm>
            <a:off x="2831900" y="1165290"/>
            <a:ext cx="6531104" cy="4791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人工智能：更加智能化，广泛应用于各个领域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0" name="任意多边形 17"/>
          <p:cNvSpPr/>
          <p:nvPr>
            <p:custDataLst>
              <p:tags r:id="rId3"/>
            </p:custDataLst>
          </p:nvPr>
        </p:nvSpPr>
        <p:spPr>
          <a:xfrm flipV="1">
            <a:off x="2762204" y="1099950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2" name="任意多边形 18"/>
          <p:cNvSpPr/>
          <p:nvPr>
            <p:custDataLst>
              <p:tags r:id="rId4"/>
            </p:custDataLst>
          </p:nvPr>
        </p:nvSpPr>
        <p:spPr>
          <a:xfrm flipH="1">
            <a:off x="8262387" y="1468032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4" name="矩形 27"/>
          <p:cNvSpPr/>
          <p:nvPr>
            <p:custDataLst>
              <p:tags r:id="rId5"/>
            </p:custDataLst>
          </p:nvPr>
        </p:nvSpPr>
        <p:spPr>
          <a:xfrm>
            <a:off x="2831900" y="2063353"/>
            <a:ext cx="6531104" cy="4791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5G技术：普及化，实现高速、低延时的网络连接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36" name="任意多边形 29"/>
          <p:cNvSpPr/>
          <p:nvPr>
            <p:custDataLst>
              <p:tags r:id="rId6"/>
            </p:custDataLst>
          </p:nvPr>
        </p:nvSpPr>
        <p:spPr>
          <a:xfrm flipV="1">
            <a:off x="2762204" y="1998013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38" name="任意多边形 30"/>
          <p:cNvSpPr/>
          <p:nvPr>
            <p:custDataLst>
              <p:tags r:id="rId7"/>
            </p:custDataLst>
          </p:nvPr>
        </p:nvSpPr>
        <p:spPr>
          <a:xfrm flipH="1">
            <a:off x="8262387" y="2366096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0" name="矩形 5"/>
          <p:cNvSpPr/>
          <p:nvPr>
            <p:custDataLst>
              <p:tags r:id="rId8"/>
            </p:custDataLst>
          </p:nvPr>
        </p:nvSpPr>
        <p:spPr>
          <a:xfrm>
            <a:off x="2831900" y="2961416"/>
            <a:ext cx="6531104" cy="4791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量子计算：突破传统计算极限，解决复杂问题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2" name="任意多边形 7"/>
          <p:cNvSpPr/>
          <p:nvPr>
            <p:custDataLst>
              <p:tags r:id="rId9"/>
            </p:custDataLst>
          </p:nvPr>
        </p:nvSpPr>
        <p:spPr>
          <a:xfrm flipV="1">
            <a:off x="2762204" y="2896076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4" name="任意多边形 8"/>
          <p:cNvSpPr/>
          <p:nvPr>
            <p:custDataLst>
              <p:tags r:id="rId10"/>
            </p:custDataLst>
          </p:nvPr>
        </p:nvSpPr>
        <p:spPr>
          <a:xfrm flipH="1">
            <a:off x="8262387" y="3264159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46" name="矩形 10"/>
          <p:cNvSpPr/>
          <p:nvPr>
            <p:custDataLst>
              <p:tags r:id="rId11"/>
            </p:custDataLst>
          </p:nvPr>
        </p:nvSpPr>
        <p:spPr>
          <a:xfrm>
            <a:off x="2831900" y="3859479"/>
            <a:ext cx="6531104" cy="4791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生物技术：基因编辑、细胞治疗等取得重大突破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48" name="任意多边形 12"/>
          <p:cNvSpPr/>
          <p:nvPr>
            <p:custDataLst>
              <p:tags r:id="rId12"/>
            </p:custDataLst>
          </p:nvPr>
        </p:nvSpPr>
        <p:spPr>
          <a:xfrm flipV="1">
            <a:off x="2762204" y="3794139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0" name="任意多边形 13"/>
          <p:cNvSpPr/>
          <p:nvPr>
            <p:custDataLst>
              <p:tags r:id="rId13"/>
            </p:custDataLst>
          </p:nvPr>
        </p:nvSpPr>
        <p:spPr>
          <a:xfrm flipH="1">
            <a:off x="8262387" y="4162222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2" name="矩形 19"/>
          <p:cNvSpPr/>
          <p:nvPr>
            <p:custDataLst>
              <p:tags r:id="rId14"/>
            </p:custDataLst>
          </p:nvPr>
        </p:nvSpPr>
        <p:spPr>
          <a:xfrm>
            <a:off x="2831900" y="4757542"/>
            <a:ext cx="6531104" cy="4791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太空探索：人类登陆火星，建立月球基地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54" name="任意多边形 21"/>
          <p:cNvSpPr/>
          <p:nvPr>
            <p:custDataLst>
              <p:tags r:id="rId15"/>
            </p:custDataLst>
          </p:nvPr>
        </p:nvSpPr>
        <p:spPr>
          <a:xfrm flipV="1">
            <a:off x="2762204" y="4692202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6" name="任意多边形 22"/>
          <p:cNvSpPr/>
          <p:nvPr>
            <p:custDataLst>
              <p:tags r:id="rId16"/>
            </p:custDataLst>
          </p:nvPr>
        </p:nvSpPr>
        <p:spPr>
          <a:xfrm flipH="1">
            <a:off x="8262387" y="5060285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8" name="矩形 38"/>
          <p:cNvSpPr/>
          <p:nvPr>
            <p:custDataLst>
              <p:tags r:id="rId17"/>
            </p:custDataLst>
          </p:nvPr>
        </p:nvSpPr>
        <p:spPr>
          <a:xfrm>
            <a:off x="2831900" y="5655606"/>
            <a:ext cx="6531104" cy="4791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环保科技：新能源、节能减排等技术取得重要进展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60" name="任意多边形 40"/>
          <p:cNvSpPr/>
          <p:nvPr>
            <p:custDataLst>
              <p:tags r:id="rId18"/>
            </p:custDataLst>
          </p:nvPr>
        </p:nvSpPr>
        <p:spPr>
          <a:xfrm flipV="1">
            <a:off x="2762204" y="5590265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2" name="任意多边形 41"/>
          <p:cNvSpPr/>
          <p:nvPr>
            <p:custDataLst>
              <p:tags r:id="rId19"/>
            </p:custDataLst>
          </p:nvPr>
        </p:nvSpPr>
        <p:spPr>
          <a:xfrm flipH="1">
            <a:off x="8262387" y="5958348"/>
            <a:ext cx="1168135" cy="2199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5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社会变革</a:t>
            </a:r>
            <a:endParaRPr lang="zh-CN" altLang="en-US"/>
          </a:p>
        </p:txBody>
      </p:sp>
      <p:sp>
        <p:nvSpPr>
          <p:cNvPr id="10515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2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0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科技发展：人工智能、物联网、5G等新技术将深刻改变社会生活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教育改革：在线教育、终身学习等新模式将逐渐普及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2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40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社会治理：数字化、智能化的社会治理手段将提高社会治理效能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经济转型：从传统制造业向高新技术产业、绿色经济等方向转型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https://d.book118.com/098056077074006031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9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2024年的启示与展望</vt:lpstr>
      <vt:lpstr>目录</vt:lpstr>
      <vt:lpstr>单击编辑章节标题</vt:lpstr>
      <vt:lpstr>启示</vt:lpstr>
      <vt:lpstr>回顾历史</vt:lpstr>
      <vt:lpstr>总结经验教训</vt:lpstr>
      <vt:lpstr>发现规律</vt:lpstr>
      <vt:lpstr>启示的意义</vt:lpstr>
      <vt:lpstr>展望</vt:lpstr>
      <vt:lpstr>未来趋势</vt:lpstr>
      <vt:lpstr>科技发展</vt:lpstr>
      <vt:lpstr>社会变革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2024-09-08T13:23:30.558</cp:lastPrinted>
  <dcterms:created xsi:type="dcterms:W3CDTF">2024-09-08T05:23:30Z</dcterms:created>
  <dcterms:modified xsi:type="dcterms:W3CDTF">2024-09-08T05:23:33Z</dcterms:modified>
</cp:coreProperties>
</file>