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1851D70-9BFE-4D35-8224-9FA7A1ABC4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1ABF11-8AC1-4E59-BD69-60BC5E6DF6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952AD65-E2A9-4F16-B1DB-20ADF7B682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E41A3F0-75B6-43D7-8E9B-7A0ABDD896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903658E-8245-4E33-913A-174C2811AF9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732698F-8646-4FD6-A91F-A88AF9097C5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DF2063E-0594-4C55-AD52-5FF796E3614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47FE30-0E37-4919-9C6C-7A39437B01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EB15AB-AA55-49E5-B2B9-0CCA0BF2D9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525673-D393-433C-9107-2395F2ECE9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E503CC-270B-44E8-B483-545527F7E4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8060011121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新材料科学与技术产业领域的安全与风险管理</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汇报人：XX</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产业领域概述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安全与风险管理原则及策略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实验室安全与风险管理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生产过程中的安全与风险管理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产品应用安全与风险管理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政策法规与行业标准解读</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产业领域概述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875" r="887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指新近发展或正在发展的具有优异性能的结构材料和有特殊性质的功能材料。</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涵盖新材料的研发、生产、应用以及相关技术与服务的产业领域。</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新材料科学与技术产业定义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新材料科学与技术产业</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新材料定义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发展现状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新材料产业已成为全球高新技术产业竞争的焦点，各国纷纷加大投入和布局。我国新材料产业虽起步较晚，但发展迅速，已形成较为完整的产业体系。</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发展趋势</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随着科技的不断进步和市场需求的变化，新材料产业将呈现出高性能化、多功能化、智能化、绿色化等发展趋势。</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171" r="25171"/>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产业发展现状及趋势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4" b="24"/>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6583" r="658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技术风险</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生产安全风险</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环保风险</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市场风险</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产业面临的主要安全与风险问题</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新材料研发涉及大量前沿技术和创新，技术不成熟或失败可能导致项目失败或投资损失。</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部分新材料生产和使用过程中可能产生环境污染和生态破坏，需要加强环保监管和治理。</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新材料生产过程中可能涉及高温、高压、有毒有害等危险因素，管理不当可能导致生产安全事故。</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新材料市场竞争激烈，市场变化快速，企业需要密切关注市场动态，及时调整经营策略。</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安全与风险管理原则及策略</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通过培训和教育提高员工对新材料安全风险的认知和防范意识。</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强化安全意识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7625" r="17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完善安全制度</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加强技术防范</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50" r="16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建立健全新材料研发、生产、储存、运输等各环节的安全管理制度和操作规程。</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采用先进的安全技术和装备，提高新材料产业本质安全水平。</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预防为主，综合治理原则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全面梳理新材料产业链中可能存在的安全风险点，形成风险清单。</a:t>
            </a:r>
          </a:p>
        </p:txBody>
      </p:sp>
      <p:pic>
        <p:nvPicPr>
          <p:cNvPr id="4" name="Picture 4"/>
          <p:cNvPicPr>
            <a:picLocks noChangeAspect="1"/>
          </p:cNvPicPr>
          <p:nvPr/>
        </p:nvPicPr>
        <p:blipFill>
          <a:blip r:embed="rId2"/>
          <a:srcRect l="73" r="73"/>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风险识别</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对识别出的风险点进行定性和定量评估，确定风险等级和应对措施。</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风险评估</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建立风险监测和预警机制，及时发现和处置潜在安全风险。</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风险监控</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风险识别、评估与监控策略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792" r="1779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应急预案制定</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针对可能发生的突发事件，制定科学、合理、可操作的应急预案。</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应急资源准备</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提前储备必要的应急物资和装备，确保应急处置的及时性和有效性。</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应急演练和培训</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定期开展应急演练和培训，提高员工应急处置能力和水平。</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应急预案制定及实施策略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实验室安全与风险管理</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实验室安全制度及操作规程建设</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安全制度</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建立健全实验室安全管理制度，明确各级管理人员和操作人员的安全职责，确保实验室工作的安全有序进行。</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操作规程</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针对实验室涉及的各类实验和操作，制定相应的操作规程，规范实验步骤和操作行为，降低实验过程中的安全风险。</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危险源识别</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通过对实验室环境、设备、试剂等方面的全面分析，识别出潜在的危险源，为风险评估提供基础数据。</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风险评估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采用定性和定量评估方法，对识别出的危险源进行风险评估，确定风险等级，为后续的风险控制措施提供依据。</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危险源识别与风险评估方法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https://d.book118.com/098060011121006030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2024-09-07T08:57:31.016</cp:lastPrinted>
  <dcterms:created xsi:type="dcterms:W3CDTF">2024-09-07T00:57:31Z</dcterms:created>
  <dcterms:modified xsi:type="dcterms:W3CDTF">2024-09-07T00:57:33Z</dcterms:modified>
</cp:coreProperties>
</file>