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E2A9D-1AD4-4C07-A9D0-24DA2D4F9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8F5A0-1474-4260-968E-8B14F0BEE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D7FD7-47F3-4AC0-8520-4156B4237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C0879-E166-4D62-B18F-E3118F24B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525A15-1B68-4443-B4BB-9F8F981FA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DCC726-A832-454C-AA28-80BAA4DFB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9057AB-9806-42FB-A170-DDAB49C8A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1AEFD-9A07-491F-A7A8-6CC183283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29A0C-41BD-4B7D-A612-6CD967349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60381-45E8-411B-A59C-60A6795AF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3F7FF-D74A-469D-B4D9-DAA0EB35D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60026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妇科加速康复护理查房PPT课件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加速康复护理概述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妇科加速康复护理的特色与优势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妇科加速康复护理的实践应用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妇科加速康复护理的案例分享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妇科加速康复护理的挑战与展望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加速康复护理概述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加速康复护理是一种多学科协作的护理模式，旨在通过优化护理措施，减少患者的生理和心理创伤，加速患者康复。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提高患者满意度，缩短住院时间，降低并发症发生率，降低医疗成本。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加速康复护理能够显著提高患者的康复速度和生活质量，减少并发症和再入院风险。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08" r="80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082" r="90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通过缩短住院时间，加速康复护理能够提高医疗资源的利用效率，缓解医疗资源紧张的问题。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加速康复护理能够降低患者的住院时间和医疗费用，从而降低医疗成本。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加速康复护理的重要性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加速康复护理的概念起源于20世纪90年代的欧洲，最初应用于外科手术患者。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随着研究的深入和多学科协作的加强，加速康复护理逐渐应用于更多领域和疾病。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推广与发展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近年来，我国加速康复护理在理论和实践方面均取得了一定的进展，但仍有较大的发展空间。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加速康复护理的发展历程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妇科加速康复护理的特色与优势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妇科疾病涵盖了女性生殖系统的各种疾病，包括炎症、肿瘤、月经不调等。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791" b="1079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妇科疾病常常涉及女性的隐私和敏感问题，需要医护人员给予充分的尊重和保护。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妇科疾病可能导致女性心理压力增大，需要医护人员关注和安慰。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571" r="115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646" b="36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妇科加速康复护理的特色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根据患者的具体情况和需求，制定个性化的护理计划。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对患者进行全面的评估，包括生理、心理和社会方面。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多学科协作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妇科加速康复护理需要多学科协作，包括医生、护士、营养师、心理咨询师等。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缩短住院时间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加速康复护理可以缩短患者的住院时间，降低医疗费用。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通过科学的护理，可以减少妇科疾病的并发症，提高治疗效果。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个性化、全面的护理可以提高患者对医护人员的满意度，增强医患关系。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9" r="49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妇科加速康复护理的优势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妇科加速康复护理的实践应用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术前宣教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向患者及家属介绍手术目的、手术过程、术后注意事项等内容，以减轻患者焦虑和恐惧情绪。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根据手术需要，进行必要的术前准备，如备皮、肠道准备等，以确保手术顺利进行。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对患者进行全面的身体状况评估，包括病史、体格检查、实验室检查等，以确定手术适应症和手术风险。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https://d.book118.com/098060026012006023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2024-08-29T11:01:23.356</cp:lastPrinted>
  <dcterms:created xsi:type="dcterms:W3CDTF">2024-08-29T03:01:23Z</dcterms:created>
  <dcterms:modified xsi:type="dcterms:W3CDTF">2024-08-29T03:01:25Z</dcterms:modified>
</cp:coreProperties>
</file>