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C92E8-9E6B-4A1E-90E3-0146D236C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E5A6-92E6-4E70-BB24-BD943269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16CEC-CD50-4756-A038-CB197BD18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C8ABB-B1A1-4065-93B2-737C4F6B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8A5E6-1F7D-47B6-ABB4-C66A39829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C45D0-4C81-4E80-94C4-70E9390A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A682C-F44B-4545-B68E-AC0ECC2C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91F33-B8F7-47C4-8B8C-0055EFBC5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44A81-85AC-4214-B937-4B1EEA819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C4DE7-E01B-4DA9-BE2D-C6838B6A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10342-0256-452F-B31A-4A264325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0035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引流管脱落护理PPT\n## 1.引流管脱落的原因及影响因素\n### 1.1引流管脱落的主要原因分析\n### 1.2患者自身因素对引流管脱落的影响\n### 1.3护理操作因素对引流管脱落的影响\n## 2.引流管脱落的预防措施\n### 2.1加强患者教育，提高患者自我保护意识\n### 2.2规范护理操作，减少引流管脱落风险\n### 2.3合理固定引流管，确保稳定性\n## 3.引流管脱落的观察与评估\n### 3.1密切观察患者病情变化，及时发现引流管脱落\n### 3.2评估引流管脱落对患者的影响\n### 3.3制定针对性的护理措施，减轻脱落后果\n## 4.引流管脱落的紧急处理与护理\n### 4.1立即处理引流管脱落，减轻患者不适\n### 4.2保持患者情绪稳定，做好心理护理\n### 4.3加强局部护理，预防感染等并发症\n## 5.引流管脱落的护理体会与经验分享\n### 5.1护理引流管脱落的经验分享\n### 5.2护理引流管脱落过程中的教训与改进\n### 5.3提高引流管护理质量，降低脱落率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引流管脱落护理PPT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引流管脱落的原因及影响因素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患者意识不清或烦躁不安，导致自行拔管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患者活动过多，导致引流管受到牵拉而脱落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患者局部皮肤过敏或破损，导致固定不牢</a:t>
                </a:r>
                <a:endParaRPr/>
              </a:p>
            </p:txBody>
          </p:sp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endParaRPr/>
              </a:p>
            </p:txBody>
          </p:sp>
        </p:grpSp>
        <p:grpSp>
          <p:nvGrpSpPr>
            <p:cNvPr id="1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护理人员操作不当，导致引流管固定不牢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护理人员更换引流管时操作不当，导致脱落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护理人员对患者及家属的宣教不足，导致患者自我保护意识差</a:t>
                </a:r>
                <a:endParaRPr/>
              </a:p>
            </p:txBody>
          </p:sp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护理操作因素</a:t>
                </a:r>
                <a:endParaRPr/>
              </a:p>
            </p:txBody>
          </p:sp>
        </p:grpSp>
        <p:grpSp>
          <p:nvGrpSpPr>
            <p:cNvPr id="1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引流管材质、质量或型号选择不当，导致脱落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引流管放置时间过长，导致固定不牢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引流管受到外力作用，如碰撞、拉扯等，导致脱落</a:t>
                </a:r>
                <a:endParaRPr/>
              </a:p>
            </p:txBody>
          </p:sp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</a:t>
                </a:r>
                <a:endParaRPr/>
              </a:p>
            </p:txBody>
          </p:sp>
        </p:grpSp>
      </p:grpSp>
      <p:pic>
        <p:nvPicPr>
          <p:cNvPr id="1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引流管脱落的主要原因分析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</p:txBody>
          </p:sp>
          <p:sp>
            <p:nvSpPr>
              <p:cNvPr id="1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年老体弱的患者，皮肤弹性差，固定难度加大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儿童患者，生长发育快，引流管与皮肤贴合度差</a:t>
                </a:r>
                <a:endParaRPr/>
              </a:p>
            </p:txBody>
          </p:sp>
        </p:grpSp>
        <p:grpSp>
          <p:nvGrpSpPr>
            <p:cNvPr id="19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意识状态</a:t>
                </a:r>
                <a:endParaRPr/>
              </a:p>
            </p:txBody>
          </p:sp>
          <p:sp>
            <p:nvSpPr>
              <p:cNvPr id="1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意识不清或烦躁不安的患者，容易出现自行拔管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意识清醒的患者，自我保护意识较强，脱落风险相对较低</a:t>
                </a:r>
                <a:endParaRPr/>
              </a:p>
            </p:txBody>
          </p:sp>
        </p:grpSp>
        <p:grpSp>
          <p:nvGrpSpPr>
            <p:cNvPr id="19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有糖尿病、贫血等基础疾病的患者，皮肤愈合能力差，容易导致皮肤过敏或破损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有凝血功能障碍的患者，容易出现引流管周围出血，影响固定效果</a:t>
                </a:r>
                <a:endParaRPr/>
              </a:p>
            </p:txBody>
          </p:sp>
        </p:grpSp>
      </p:grpSp>
      <p:pic>
        <p:nvPicPr>
          <p:cNvPr id="20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患者自身因素对引流管脱落的影响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护理人员技能水平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护理人员操作熟练度不足，导致引流管固定不牢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护理人员对引流管护理知识掌握不足，导致脱落风险增加</a:t>
                </a:r>
                <a:endParaRPr/>
              </a:p>
            </p:txBody>
          </p:sp>
          <p:sp>
            <p:nvSpPr>
              <p:cNvPr id="21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护理人员未严格执行护理操作规程，导致引流管脱落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护理人员对患者及家属的宣教不足，导致患者自我保护意识差</a:t>
                </a:r>
                <a:endParaRPr/>
              </a:p>
            </p:txBody>
          </p:sp>
          <p:sp>
            <p:nvSpPr>
              <p:cNvPr id="21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护理人力配置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护理人员不足，导致对患者的观察和护理不到位，增加脱落风险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护理人员工作压力大，导致疏于观察和护理，增加脱落风险</a:t>
                </a:r>
                <a:endParaRPr/>
              </a:p>
            </p:txBody>
          </p:sp>
          <p:sp>
            <p:nvSpPr>
              <p:cNvPr id="22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护理操作因素对引流管脱落的影响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引流管脱落的预防措施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加强患者教育，提高患者自我保护意识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口头宣教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向患者及家属讲解引流管的重要性及护理方法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告知患者及家属引流管脱落的危害及应对措施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示范教育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护理人员亲自示范引流管的固定及更换方法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让患者及家属观看相关护理教育视频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文字资料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提供引流管护理手册，方便患者及家属随时查阅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在病房内设置引流管护理宣传栏，提高患者及家属的重视程度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严格操作规程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护理人员应严格遵守引流管护理操作规程，确保固定牢固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护理人员在更换引流管时，应确保新的引流管固定稳妥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提高护理技能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定期组织护理人员进行引流管护理技能培训，提高操作水平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鼓励护理人员参加相关学术交流，了解最新的护理理念和技术</a:t>
                </a:r>
                <a:endParaRPr/>
              </a:p>
            </p:txBody>
          </p:sp>
        </p:grpSp>
        <p:grpSp>
          <p:nvGrpSpPr>
            <p:cNvPr id="2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护理人员应定期评估患者的引流管固定情况，及时调整固定方法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对护理操作中发现的问题，应及时进行整改和反馈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规范护理操作，减少引流管脱落风险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选择合适的固定方法</a:t>
                </a:r>
                <a:endParaRPr/>
              </a:p>
            </p:txBody>
          </p:sp>
          <p:sp>
            <p:nvSpPr>
              <p:cNvPr id="2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根据患者的年龄、病情及引流管类型，选择合适的固定方法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可以采用胶布、腹带等多种固定方式，提高稳定性</a:t>
                </a:r>
                <a:endParaRPr/>
              </a:p>
            </p:txBody>
          </p:sp>
        </p:grpSp>
        <p:grpSp>
          <p:nvGrpSpPr>
            <p:cNvPr id="26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调整固定力度</a:t>
                </a:r>
                <a:endParaRPr/>
              </a:p>
            </p:txBody>
          </p:sp>
          <p:sp>
            <p:nvSpPr>
              <p:cNvPr id="2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护理人员应根据患者的皮肤状况及舒适度，调整固定力度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避免固定过紧，导致皮肤受损或引流管受压</a:t>
                </a:r>
                <a:endParaRPr/>
              </a:p>
            </p:txBody>
          </p:sp>
        </p:grpSp>
        <p:grpSp>
          <p:nvGrpSpPr>
            <p:cNvPr id="26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定期更换固定材料</a:t>
                </a:r>
                <a:endParaRPr/>
              </a:p>
            </p:txBody>
          </p:sp>
          <p:sp>
            <p:nvSpPr>
              <p:cNvPr id="2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护理人员应定期更换引流管的固定材料，保持局部清洁干燥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对于皮肤过敏或破损的患者，应选择适当的皮肤保护剂，减少刺激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合理固定引流管，确保稳定性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引流管脱落的观察与评估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护理人员应密切观察患者的生命体征，如心率、血压等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发现异常情况，应及时处理，避免引流管脱落造成严重后果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观察患者生命体征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观察患者局部状况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护理人员应定期检查患者的引流管固定状况，及皮肤状况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发现皮肤过敏、破损或引流管松动等情况，应及时处理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观察患者主诉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护理人员应倾听患者的主诉，了解患者的不适感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对于患者的不适，应及时采取措施，减轻患者的痛苦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密切观察患者病情变化，及时发现引流管脱落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https://d.book118.com/098060035042006037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引流管脱落护理PPT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2024-09-17T00:53:12.499</cp:lastPrinted>
  <dcterms:created xsi:type="dcterms:W3CDTF">2024-09-16T16:53:12Z</dcterms:created>
  <dcterms:modified xsi:type="dcterms:W3CDTF">2024-09-16T16:53:14Z</dcterms:modified>
</cp:coreProperties>
</file>