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102E34-16B5-4034-BE7C-3F9D1A4D6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8E401D-63E0-4B1F-BF52-7D47AE642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30D623-27A1-4CD8-AF6D-526CA7A3A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0CDF16-9BC6-4106-819D-1B1F4044B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834CF0-6732-47DC-BFB0-91B20394E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C810FF-D0F8-406C-9AB7-C57BC44BC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A9E2BE-9FAB-48F9-B5DB-99ADFE8AD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3522BB-3337-4BB0-8348-FC1C6F7C3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6AF68F-748F-403E-8FD0-AEA5460F6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C2F28D-A8E0-4CFC-8D2D-B42F1E23B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53756B-911A-429E-BF73-CAB2B9695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6006013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中班健康区域活动目标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身体发展目标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认知发展目标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情感和社会性发展目标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语言发展目标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习惯养成目标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身体发展目标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通过有氧运动和耐力训练，提高幼儿的心肺功能，增强心血管系统的健康。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增强心肺功能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625" r="17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促进骨骼发育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提高肌肉力量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833" r="14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通过负重运动和跳跃等活动，促进幼儿骨骼的生长发育，增加骨密度。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通过力量训练和平衡练习，增强幼儿的肌肉力量和平衡能力，预防跌倒和摔伤。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增强身体素质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通过精细动作游戏和搭积木等活动，提高幼儿的手眼协调能力和手部灵活性。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500" r="11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8375" r="183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917" r="169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培养手眼协调能力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通过平衡木和单脚跳等活动，培养幼儿的身体平衡能力，提高身体的协调性。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增强身体平衡能力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通过跳绳和球类运动等活动，促进幼儿全身的协调能力，提高运动表现。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促进全身协调能力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提高身体协调性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9058" b="1905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757" b="275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培养运动兴趣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激发运动兴趣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通过丰富多彩的健康区域活动，激发幼儿对运动的兴趣和热爱，培养良好的运动习惯。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培养自主运动能力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通过引导幼儿自主参与运动，培养他们的自主运动能力和自我管理能力。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增强自信心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通过成功的运动体验，增强幼儿的自信心和自尊心，提高他们的心理品质。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认知发展目标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掌握基本健康常识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中班幼儿应了解基本的健康知识，如个人卫生、疾病预防、安全常识等，通过活动中的讲解、示范和互动，使幼儿能够理解和掌握这些知识。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了解健康知识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具备基本自我保护能力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中班幼儿应逐渐培养自我保护意识，学习识别危险情境和行为，了解如何避免意外伤害，如交通安全、防火防灾等，提高自我保护能力。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培养自我保护意识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形成良好饮食习惯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通过健康区域活动，中班幼儿应了解食物的营养成分和作用，培养良好的饮食习惯，如定时定量、不挑食、不暴饮暴食等，促进身体健康成长。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增强营养观念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情感和社会性发展目标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https://d.book118.com/098060060136006026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2024-09-04T11:01:02.537</cp:lastPrinted>
  <dcterms:created xsi:type="dcterms:W3CDTF">2024-09-04T03:01:02Z</dcterms:created>
  <dcterms:modified xsi:type="dcterms:W3CDTF">2024-09-04T03:01:04Z</dcterms:modified>
</cp:coreProperties>
</file>