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7AA650-1229-4CDF-BDF1-3A6FA3016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F5BD4F-B862-4235-BE60-0830A7D406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8F7AD1-2675-4EDF-BEBE-4958FB51A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69CA65-3E96-4E2D-B44B-BE1EE799F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088A97-BA23-4D2F-89F1-1C243EFA4B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674D6F-DA1B-4377-AAF2-9BEDBC60E4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8D372F-3994-4B15-9C7D-3B00F2D090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40AE7F-D870-493D-BC31-30467041B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DF3093-7EF1-4920-8D49-9C8F183719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FBFFE5-8CF7-4F3B-B1E6-F431CFBB4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7DA09B-4038-47B2-B12A-FDE1A42401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6203505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维生素输液护理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维生素输液护理概述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维生素输液的种类与选择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维生素输液的护理技巧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维生素输液的常见问题与解决方案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维生素输液的未来发展与展望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维生素输液护理概述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1836" b="3183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维生素输液护理是指通过静脉输液的方式，将维生素和其他营养物质直接输送到血液中，以满足人体对营养的需求。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对于无法通过口摄入足够营养的人群，如严重疾病、消化吸收障碍或无法进食的患者，维生素输液护理是一种重要的营养补充手段，能够确保患者获得全面、均衡的营养支持，维持正常的生理功能。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540" r="1954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349" b="1634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270" r="2327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维生素输液的适用人群</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无法进食或消化吸收不良的患者：如口腔疾病、消化道疾病或昏迷患者等。</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需要快速补充大量营养的患者：如创伤、烧伤或大手术后的患者。</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严重营养不良或消耗性疾病患者：如癌症、艾滋病或结核病等。</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需要特殊营养支持的患者：如早产儿、老年人和长期卧床不起的患者等。</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4875" b="14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严格遵循医嘱</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注意观察反应</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保持适当的速度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注意保存和配制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维生素输液的注意事项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根据医生或营养师的建议进行维生素输液，不要自行调整剂量或种类。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控制输液速度，避免过快或过慢，以免引起不适或影响效果。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在输液过程中，密切观察患者是否有过敏反应或其他不适症状，如有异常及时告知医护人员。</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确保维生素输液的保存和配制过程符合无菌要求，防止污染。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维生素输液的种类与选择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水溶性维生素输液</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水溶性维生素输液是指那些易溶于水的维生素，如维生素C、B族维生素等。这些维生素在体内不易储存，需要每天从食物或补充剂中摄取。</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水溶性维生素输液主要用于治疗和预防因缺乏水溶性维生素引起的各种疾病，如坏血病、脚气病等。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0" r="1072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脂溶性维生素输液</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脂溶性维生素输液主要用于治疗和预防因缺乏脂溶性维生素引起的各种疾病，如夜盲症、佝偻病等。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脂溶性维生素输液是指那些易溶于脂肪的维生素，如维生素A、D、E、K等。这些维生素在体内有一定的储存，不易缺乏。</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不同的维生素输液用于治疗和预防不同的疾病，应根据患者的具体疾病类型选择合适的维生素输液。</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根据疾病类型选择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患者的年龄、性别、健康状况、饮食习惯等因素也会影响维生素输液的选择。例如，孕妇需要额外补充叶酸等维生素。</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根据患者情况选择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医生会根据患者的具体情况，推荐合适的维生素输液。患者应在医生的指导下使用，避免自行盲目使用。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遵循医生建议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在选择维生素输液时，应注意药品的生产日期、有效期、生产厂家等信息，确保药品质量可靠。</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注意药品质量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选择合适的维生素输液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维生素输液的护理技巧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https://d.book118.com/098062035051006046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2024-09-27T05:02:43.204</cp:lastPrinted>
  <dcterms:created xsi:type="dcterms:W3CDTF">2024-09-26T21:02:43Z</dcterms:created>
  <dcterms:modified xsi:type="dcterms:W3CDTF">2024-09-26T21:02:45Z</dcterms:modified>
</cp:coreProperties>
</file>