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2EF47-9EC2-4002-8D62-571DE3350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8C288-EEE8-4237-9269-514E3AA1F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7F64E-0F09-4508-883E-0B70A17C0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2CF1D-FA5F-4106-BAF3-72A65312B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D7317-77D4-4BF3-8773-D423A6A06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C441B-2FDD-4325-93D3-C89F46B4B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1452E2-0351-4DF5-BECA-FACC8ACF2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3F88E-63FC-4692-A205-87ADE490B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2D757-97BF-440C-BD9F-D5A14C5BB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ED78E-D568-4B8D-96B1-C3F566E46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2F719-F925-461A-BA44-6065F4D0A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210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护理文献解析汇报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文献解析方法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文献解析结果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对护理领域的文献进行深入解析，探讨护理实践的发展趋势、研究热点和存在的问题，为护理学科的发展提供参考。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随着医学科学的进步和人们对健康需求的提高，护理实践面临着越来越多的挑战和机遇。为了更好地应对这些挑战和机遇，需要对护理领域的文献进行系统性的分析和总结。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文献来源和选择标准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主要来源于国内外权威的护理学期刊、学术会议论文集以及护理学科相关的数据库。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选取近五年内发表的文献，以护理实践为主题，涉及临床护理、护理管理、护理教育等方面的内容，排除重复性研究、非原创性研究以及质量不高的文献。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护理领域的现状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当前，护理领域正面临诸多挑战，如人口老龄化、疾病谱变化等，需要不断提升护理服务质量和效率。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护理领域的发展趋势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随着医疗技术的进步和社会需求的变化，护理领域正朝着专业化、精细化、人性化的方向发展，同时，信息化、智能化技术的应用也为护理领域带来了新的发展机遇。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护理领域的现状和发展趋势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护理实践中的常见问题和挑战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由于工作压力大、工作量大等原因，护理人员流失率较高，人力资源不足成为护理实践中的一大问题。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不同患者对护理服务的需求和期望存在差异，如何满足患者的个性化需求是护理实践中面临的挑战之一。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护理质量与安全问题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护理实践中的质量与安全问题不容忽视，如何提高护理质量、保障患者安全是亟待解决的问题。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延续护理是当前护理研究的热点之一，主要涉及患者出院后的居家护理和康复指导等方面。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人工智能在护理领域的应用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人工智能技术的发展为护理领域带来了新的应用场景，如智能化护理机器人、智能健康监测等。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跨学科合作护理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随着医疗技术的不断发展，跨学科合作护理成为当前护理研究的前沿话题，旨在通过多学科协作，为患者提供更加全面、专业的护理服务。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护理研究的热点和前沿话题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文献解析方法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对文献内容进行客观、系统和量化的描述。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分析法是一种对文献内容进行客观、系统和量化的描述的研究方法。它通过对文献内容的编码、分类和统计分析，揭示文献中隐含的主题、趋势和模式。在护理文献解析中，内容分析法可用于研究护理实践、护理教育和护理科研等领域的发展趋势和主题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https://d.book118.com/098062101011006044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2024-09-23T21:16:03.444</cp:lastPrinted>
  <dcterms:created xsi:type="dcterms:W3CDTF">2024-09-23T13:16:03Z</dcterms:created>
  <dcterms:modified xsi:type="dcterms:W3CDTF">2024-09-23T13:16:05Z</dcterms:modified>
</cp:coreProperties>
</file>