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7B149-B8FE-408C-8813-F8FD84859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480EB-3C06-4AA5-9B7F-7435C262C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92FF5-FB10-4FEA-AFEA-45031D52B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C0019-A2A4-4197-B2A2-C870C51BE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4498C1-7999-4A9D-998D-3008BD537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A7DD4A-63DC-4431-AA9A-5CCEB88A7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B58762-887F-49F9-821E-CA8FA9C96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C7538-2561-43FD-8713-DDD1E52DE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D1A20-A451-4648-B52F-ABCAA0B06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CD32A-7E56-43F3-BF81-5C25402E0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C358E-620B-4198-974D-808D50060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62135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工业自动化系统与控制理论探析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控制理论基本概念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工业自动化系统中的控制理论应用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现代控制理论在工业自动化系统中的应用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工业自动化系统与控制理论的挑战与展望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工业自动化系统是指利用计算机、微处理器、传感器、执行器等设备，通过自动化技术实现生产过程的自动控制和监测的系统。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高效、精确、灵活、可靠，能够提高生产效率、降低能耗、减少人力成本，是现代工业生产的核心技术之一。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工业自动化系统的历史可以追溯到20世纪50年代，随着计算机技术的发展，自动化技术逐渐应用于工业生产中。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近年来，随着物联网、云计算、大数据等技术的快速发展，工业自动化系统正向着智能化、网络化、集成化的方向发展。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工业自动化系统的历史与发展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095" r="190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工业自动化系统在制造业中应用广泛，如生产线控制、机器人操作等。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在能源行业中，工业自动化系统用于监测和控制石油、天然气等资源的开采、运输和加工过程。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能源行业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在航空航天领域，工业自动化系统用于控制飞行器的起飞、巡航和降落等过程。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在化工行业中，工业自动化系统用于控制化学反应过程、流体输送等环节。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工业自动化系统的应用领域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控制理论基本概念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开环控制系统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开环控制系统是一种不包含反馈环节的控制系统，输入信号经过处理后直接输出，不对输出结果进行检测和反馈。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开环控制系统的优点在于结构简单，不存在误差累积，但缺点是对于外部干扰和变化缺乏应对能力，控制精度较低。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闭环控制系统是一种包含反馈环节的控制系统，通过检测输出结果并将其反馈到输入端，对误差进行修正，以达到精确控制的目的。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闭环控制系统的优点在于能够自动调节，减小误差，提高控制精度，但缺点是结构复杂，设计难度较大。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闭环控制系统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570" r="957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反馈控制原理是控制理论的核心，通过将系统的输出结果反馈到输入端，与期望值进行比较，产生误差信号，对误差信号进行处理并驱动执行机构进行调节。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反馈控制原理广泛应用于各种工业自动化设备和系统中，以提高控制精度和稳定性。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反馈控制原理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控制系统的性能指标主要包括稳定性、快速性、准确性和鲁棒性等。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稳定性是指系统在受到扰动后能够恢复平衡状态的能力；快速性是指系统对输入信号的响应速度；准确性是指系统输出结果与期望值的接近程度；鲁棒性是指系统在存在不确定因素和干扰时的稳定性和性能表现。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控制系统的性能指标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工业自动化系统中的控制理论应用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https://d.book118.com/098062135026006041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2024-09-19T20:38:41.976</cp:lastPrinted>
  <dcterms:created xsi:type="dcterms:W3CDTF">2024-09-19T12:38:41Z</dcterms:created>
  <dcterms:modified xsi:type="dcterms:W3CDTF">2024-09-19T12:38:43Z</dcterms:modified>
</cp:coreProperties>
</file>