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F8B572-F7E0-45C4-A4B3-D2B1C94D4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E659E5-8C98-4D25-8EFD-45A3F3140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BE8B7C-1C19-46E9-900C-E341EB36A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DD10A2-FDA7-4C33-812B-2DA3016D2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006403-6769-43B6-8D41-818F35C17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184FF6-CF61-4255-97F3-2AA0BDA35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A9368F-5F77-40D1-B7CB-3D079CB95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15F1A6-3723-4912-84CC-2DC8A58E4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7018F0-A467-4530-9CD3-4E925D27C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B9F44A-265A-42DD-8598-3FDB9C2F0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FA8754-187E-41F5-A612-73F21A440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6302604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预防台风暴雨的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台风和暴雨的基本知识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台风暴雨的预警系统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预防台风暴雨的措施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台风和暴雨的应急处理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台风和暴雨的预防教育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台风和暴雨的基本知识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9" r="31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台风是发生在热带海面上的强热带气旋，中心附近的风力达到12级或以上。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台风形成于热带海面上，受到海洋表面温度、水汽、风切变等多种因素影响，当条件满足时，热带扰动会逐渐发展成为台风。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台风的定义和形成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暴雨是指24小时内降雨量达到或超过50毫米的天气现象。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暴雨通常由大气中的不稳定层结、水汽输送和抬升机制共同作用形成。在特定的气象条件下，暖湿气流与冷空气相遇，导致大量水汽凝结成雨滴降落。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暴雨的定义和形成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台风带来的强风、暴雨和风暴潮对人类生命财产安全构成严重威胁，可能导致房屋倒塌、道路阻断、船只损坏等。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暴雨可能导致城市内涝、山洪暴发、泥石流等灾害，对城市基础设施、农田、山区居民点等造成破坏。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台风和暴雨的危害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暴雨危害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台风危害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台风暴雨的预警系统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气象观测设备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包括卫星、雷达、自动气象站等，用于实时监测气象数据。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数据处理中心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对收集到的气象数据进行处理、分析和预测，生成预警信息。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预警信息发布渠道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包括电视、广播、手机短信、互联网等，将预警信息及时传递给公众。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预警系统的组成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375" r="193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气象观测设备实时监测气象数据，并传输至数据处理中心。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数据监测与收集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数据分析与预测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预警信息生成与发布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预警更新与解除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数据处理中心对收集到的气象数据进行处理和分析，预测台风暴雨的发展趋势和影响范围。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根据分析结果，生成预警信息，并通过多种渠道发布给公众。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根据台风暴雨的发展变化，及时更新预警信息，并在台风暴雨结束后解除预警。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预警系统的运行机制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预警准确率评估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通过对比实际发生的台风暴雨与预警信息的准确性，评估预警系统的预测能力。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公众覆盖率评估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了解预警信息发布后，有多少公众接收到并采取了相应的防范措施。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灾害减轻效益评估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分析预警系统在减轻台风暴雨灾害中的实际效果，包括人员伤亡、财产损失等方面的减轻情况。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预警系统的效果评估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预防台风暴雨的措施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https://d.book118.com/098063026043006040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2024-09-18T15:33:30.972</cp:lastPrinted>
  <dcterms:created xsi:type="dcterms:W3CDTF">2024-09-18T07:33:30Z</dcterms:created>
  <dcterms:modified xsi:type="dcterms:W3CDTF">2024-09-18T07:33:33Z</dcterms:modified>
</cp:coreProperties>
</file>