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7005873-DC08-4931-9FCC-5427BA9E92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AD6BCF6-76E7-46A2-A9CC-26200FCC37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E0779FA-123F-48CE-915B-7676776110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514AD4A-4450-4440-BAB1-EA7734415F1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F5B49B1-604B-48FA-9D92-2C00BB059E3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57D90E5-03BA-4035-B5D8-AC7CB8D48AF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29367BE-A4DD-4B5B-9329-5563A3DC407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7F6BAE2-BB74-47D7-903B-308CF397CD1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F19D4F0-6584-409B-B58F-802CAD13564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EFE5997-FE0D-499A-B32A-7B515BC6C4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CE70274-519F-4E21-BD58-34421A105B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98063044032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低轨卫星与电子信息产业的融合应用</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低轨卫星的应用场景及其特点
 电子信息产业融合应用的现状和问题
 地理信息系统与低轨卫星的融合应用
 物联网技术与低轨卫星的融合应用
 移动通信技术与低轨卫星的融合应用
 遥感技术与低轨卫星的融合应用
 导航技术与低轨卫星的融合应用
 卫星互联网与电子信息产业的融合应用</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低轨卫星的应用场景及其特点</a:t>
            </a:r>
          </a:p>
        </p:txBody>
      </p:sp>
      <p:sp>
        <p:nvSpPr>
          <p:cNvPr id="3" name="Subtitle 2"/>
          <p:cNvSpPr>
            <a:spLocks noGrp="1"/>
          </p:cNvSpPr>
          <p:nvPr>
            <p:ph type="subTitle" idx="1"/>
          </p:nvPr>
        </p:nvSpPr>
        <p:spPr/>
        <p:txBody>
          <a:bodyPr/>
          <a:lstStyle/>
          <a:p>
            <a:r>
              <a:t>低轨卫星与电子信息产业的融合应用</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低轨卫星的应用场景及其特点</a:t>
            </a:r>
          </a:p>
        </p:txBody>
      </p:sp>
      <p:sp>
        <p:nvSpPr>
          <p:cNvPr id="3" name="Text Placeholder 2"/>
          <p:cNvSpPr>
            <a:spLocks noGrp="1"/>
          </p:cNvSpPr>
          <p:nvPr>
            <p:ph type="body" idx="1"/>
          </p:nvPr>
        </p:nvSpPr>
        <p:spPr/>
        <p:txBody>
          <a:bodyPr/>
          <a:lstStyle/>
          <a:p>
            <a:r>
              <a:t>低轨卫星的应用场景及其特点：</a:t>
            </a:r>
          </a:p>
        </p:txBody>
      </p:sp>
      <p:sp>
        <p:nvSpPr>
          <p:cNvPr id="4" name="Content Placeholder 3"/>
          <p:cNvSpPr>
            <a:spLocks noGrp="1"/>
          </p:cNvSpPr>
          <p:nvPr>
            <p:ph sz="half" idx="2"/>
          </p:nvPr>
        </p:nvSpPr>
        <p:spPr/>
        <p:txBody>
          <a:bodyPr/>
          <a:lstStyle/>
          <a:p>
            <a:r>
              <a:t>1. 低轨卫星通信：低轨卫星通信利用低轨卫星组网，提供宽带高速的通信服务，可应用于移动通信、物联网、宽带接入等领域，具有覆盖范围广、时延低、容量大的特点。</a:t>
            </a:r>
          </a:p>
          <a:p>
            <a:r>
              <a:t>2. 低轨卫星遥感：低轨卫星遥感利用低轨卫星搭载的传感器，获取地球表面的图像和数据，可应用于农业、林业、水利、环境保护等领域，具有分辨率高、覆盖范围广、时效性强的特点。</a:t>
            </a:r>
          </a:p>
          <a:p>
            <a:r>
              <a:t>3. 低轨卫星导航：低轨卫星导航利用低轨卫星组网，提供位置和时间信息服务，可应用于车辆导航、船舶导航、飞机导航等领域，具有精度高、覆盖范围广、抗干扰能力强的特点。</a:t>
            </a:r>
          </a:p>
        </p:txBody>
      </p:sp>
      <p:sp>
        <p:nvSpPr>
          <p:cNvPr id="5" name="Text Placeholder 4"/>
          <p:cNvSpPr>
            <a:spLocks noGrp="1"/>
          </p:cNvSpPr>
          <p:nvPr>
            <p:ph type="body" idx="3"/>
          </p:nvPr>
        </p:nvSpPr>
        <p:spPr/>
        <p:txBody>
          <a:bodyPr/>
          <a:lstStyle/>
          <a:p>
            <a:r>
              <a:t>低轨卫星与电子信息产业的融合应用：</a:t>
            </a:r>
          </a:p>
        </p:txBody>
      </p:sp>
      <p:sp>
        <p:nvSpPr>
          <p:cNvPr id="6" name="Content Placeholder 5"/>
          <p:cNvSpPr>
            <a:spLocks noGrp="1"/>
          </p:cNvSpPr>
          <p:nvPr>
            <p:ph sz="half" idx="4"/>
          </p:nvPr>
        </p:nvSpPr>
        <p:spPr/>
        <p:txBody>
          <a:bodyPr/>
          <a:lstStyle/>
          <a:p>
            <a:r>
              <a:t>1. 低轨卫星与人工智能的融合：低轨卫星与人工智能的融合，可以将人工智能技术应用于低轨卫星领域，实现低轨卫星的智能化管理和控制，提高低轨卫星的运行效率和服务质量。</a:t>
            </a:r>
          </a:p>
          <a:p>
            <a:r>
              <a:t>2. 低轨卫星与物联网的融合：低轨卫星与物联网的融合，可以将物联网技术应用于低轨卫星领域，实现低轨卫星与物联网终端的互联互通，扩展物联网的应用范围，提高物联网的服务质量。</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电子信息产业融合应用的现状和问题</a:t>
            </a:r>
          </a:p>
        </p:txBody>
      </p:sp>
      <p:sp>
        <p:nvSpPr>
          <p:cNvPr id="3" name="Subtitle 2"/>
          <p:cNvSpPr>
            <a:spLocks noGrp="1"/>
          </p:cNvSpPr>
          <p:nvPr>
            <p:ph type="subTitle" idx="1"/>
          </p:nvPr>
        </p:nvSpPr>
        <p:spPr/>
        <p:txBody>
          <a:bodyPr/>
          <a:lstStyle/>
          <a:p>
            <a:r>
              <a:t>低轨卫星与电子信息产业的融合应用</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电子信息产业融合应用的现状和问题</a:t>
            </a:r>
          </a:p>
        </p:txBody>
      </p:sp>
      <p:sp>
        <p:nvSpPr>
          <p:cNvPr id="3" name="Text Placeholder 2"/>
          <p:cNvSpPr>
            <a:spLocks noGrp="1"/>
          </p:cNvSpPr>
          <p:nvPr>
            <p:ph type="body" idx="1"/>
          </p:nvPr>
        </p:nvSpPr>
        <p:spPr/>
        <p:txBody>
          <a:bodyPr/>
          <a:lstStyle/>
          <a:p>
            <a:r>
              <a:t>低轨卫星与电子信息产业的融合应用现状</a:t>
            </a:r>
          </a:p>
        </p:txBody>
      </p:sp>
      <p:sp>
        <p:nvSpPr>
          <p:cNvPr id="4" name="Content Placeholder 3"/>
          <p:cNvSpPr>
            <a:spLocks noGrp="1"/>
          </p:cNvSpPr>
          <p:nvPr>
            <p:ph sz="half" idx="2"/>
          </p:nvPr>
        </p:nvSpPr>
        <p:spPr/>
        <p:txBody>
          <a:bodyPr/>
          <a:lstStyle/>
          <a:p>
            <a:r>
              <a:t>1. 低轨卫星与电子信息产业的融合应用已取得了一定进展，在通信、导航、遥感、气象等领域都有着广泛的应用，并逐渐成为电子信息产业发展的新兴领域；</a:t>
            </a:r>
          </a:p>
          <a:p>
            <a:r>
              <a:t>2. 低轨卫星与电子信息产业的融合应用还存在着一些问题，如技术标准不统一、产业链条不完善、政策法规不健全等，制约了低轨卫星与电子信息产业的融合应用的进一步发展。</a:t>
            </a:r>
          </a:p>
        </p:txBody>
      </p:sp>
      <p:sp>
        <p:nvSpPr>
          <p:cNvPr id="5" name="Text Placeholder 4"/>
          <p:cNvSpPr>
            <a:spLocks noGrp="1"/>
          </p:cNvSpPr>
          <p:nvPr>
            <p:ph type="body" idx="3"/>
          </p:nvPr>
        </p:nvSpPr>
        <p:spPr/>
        <p:txBody>
          <a:bodyPr/>
          <a:lstStyle/>
          <a:p>
            <a:r>
              <a:t>低轨卫星与电子信息产业的融合应用问题及建议</a:t>
            </a:r>
          </a:p>
        </p:txBody>
      </p:sp>
      <p:sp>
        <p:nvSpPr>
          <p:cNvPr id="6" name="Content Placeholder 5"/>
          <p:cNvSpPr>
            <a:spLocks noGrp="1"/>
          </p:cNvSpPr>
          <p:nvPr>
            <p:ph sz="half" idx="4"/>
          </p:nvPr>
        </p:nvSpPr>
        <p:spPr/>
        <p:txBody>
          <a:bodyPr/>
          <a:lstStyle/>
          <a:p>
            <a:r>
              <a:t>1. 政策法规不完善：目前我国低轨卫星与电子信息产业的融合应用缺乏统一的政策法规体系，导致产业发展缺乏方向和规划，不利于产业的健康发展；</a:t>
            </a:r>
          </a:p>
          <a:p>
            <a:r>
              <a:t>2. 产业链条不完善：目前我国低轨卫星与电子信息产业的融合应用产业链条尚不完善，缺乏关键技术和核心部件的支撑，导致产业发展受制于人；</a:t>
            </a:r>
          </a:p>
          <a:p>
            <a:r>
              <a:t>3. 技术标准不统一：目前我国低轨卫星与电子信息产业的融合应用缺乏统一的技术标准，导致不同企业的产品无法互联互通，制约了产业的发展；</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地理信息系统与低轨卫星的融合应用</a:t>
            </a:r>
          </a:p>
        </p:txBody>
      </p:sp>
      <p:sp>
        <p:nvSpPr>
          <p:cNvPr id="3" name="Subtitle 2"/>
          <p:cNvSpPr>
            <a:spLocks noGrp="1"/>
          </p:cNvSpPr>
          <p:nvPr>
            <p:ph type="subTitle" idx="1"/>
          </p:nvPr>
        </p:nvSpPr>
        <p:spPr/>
        <p:txBody>
          <a:bodyPr/>
          <a:lstStyle/>
          <a:p>
            <a:r>
              <a:t>低轨卫星与电子信息产业的融合应用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地理信息系统与低轨卫星的融合应用</a:t>
            </a:r>
          </a:p>
        </p:txBody>
      </p:sp>
      <p:sp>
        <p:nvSpPr>
          <p:cNvPr id="3" name="Text Placeholder 2"/>
          <p:cNvSpPr>
            <a:spLocks noGrp="1"/>
          </p:cNvSpPr>
          <p:nvPr>
            <p:ph type="body" idx="1"/>
          </p:nvPr>
        </p:nvSpPr>
        <p:spPr/>
        <p:txBody>
          <a:bodyPr/>
          <a:lstStyle/>
          <a:p>
            <a:r>
              <a:t>地理信息系统与低轨卫星的融合应用</a:t>
            </a:r>
          </a:p>
        </p:txBody>
      </p:sp>
      <p:sp>
        <p:nvSpPr>
          <p:cNvPr id="4" name="Content Placeholder 3"/>
          <p:cNvSpPr>
            <a:spLocks noGrp="1"/>
          </p:cNvSpPr>
          <p:nvPr>
            <p:ph sz="half" idx="2"/>
          </p:nvPr>
        </p:nvSpPr>
        <p:spPr/>
        <p:txBody>
          <a:bodyPr/>
          <a:lstStyle/>
          <a:p>
            <a:r>
              <a:t>1. 低轨卫星能够提供高分辨率、高精度、高时效的地理信息数据，为地理信息系统提供了新的数据源，通过将低轨卫星数据与地理信息系统相融合，可以实现地理信息数据的实时更新和提高地理信息系统的精度。</a:t>
            </a:r>
          </a:p>
          <a:p>
            <a:r>
              <a:t>2. 地理信息系统能够提供丰富的地理信息数据和分析功能，为低轨卫星应用提供了决策支持，通过将低轨卫星数据与地理信息系统相融合，可以实现低轨卫星数据的快速处理和分析，为低轨卫星应用提供决策支持。</a:t>
            </a:r>
          </a:p>
          <a:p>
            <a:r>
              <a:t>3. 地理信息系统与低轨卫星的融合应用可以实现地理信息数据的实时更新、提高地理信息系统的精度、低轨卫星数据的快速处理和分析、为低轨卫星应用提供决策支持、为地理信息系统提供了新的数据源。</a:t>
            </a:r>
          </a:p>
        </p:txBody>
      </p:sp>
      <p:sp>
        <p:nvSpPr>
          <p:cNvPr id="5" name="Text Placeholder 4"/>
          <p:cNvSpPr>
            <a:spLocks noGrp="1"/>
          </p:cNvSpPr>
          <p:nvPr>
            <p:ph type="body" idx="3"/>
          </p:nvPr>
        </p:nvSpPr>
        <p:spPr/>
        <p:txBody>
          <a:bodyPr/>
          <a:lstStyle/>
          <a:p>
            <a:r>
              <a:t>低轨卫星与地理信息系统的互补性</a:t>
            </a:r>
          </a:p>
        </p:txBody>
      </p:sp>
      <p:sp>
        <p:nvSpPr>
          <p:cNvPr id="6" name="Content Placeholder 5"/>
          <p:cNvSpPr>
            <a:spLocks noGrp="1"/>
          </p:cNvSpPr>
          <p:nvPr>
            <p:ph sz="half" idx="4"/>
          </p:nvPr>
        </p:nvSpPr>
        <p:spPr/>
        <p:txBody>
          <a:bodyPr/>
          <a:lstStyle/>
          <a:p>
            <a:r>
              <a:t>1. 低轨卫星可以为地理信息系统提供高分辨率、高精度、高时效的地理信息数据，弥补了传统地理信息系统的时空分辨率不足问题。</a:t>
            </a:r>
          </a:p>
          <a:p>
            <a:r>
              <a:t>2. 地理信息系统可以为低轨卫星提供丰富的地理信息数据和分析功能，支撑低轨卫星的轨道设计、任务规划、数据处理和分析等任务。</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地理信息系统与低轨卫星的融合应用</a:t>
            </a:r>
          </a:p>
        </p:txBody>
      </p:sp>
      <p:sp>
        <p:nvSpPr>
          <p:cNvPr id="3" name="Text Placeholder 2"/>
          <p:cNvSpPr>
            <a:spLocks noGrp="1"/>
          </p:cNvSpPr>
          <p:nvPr>
            <p:ph type="body" idx="1"/>
          </p:nvPr>
        </p:nvSpPr>
        <p:spPr/>
        <p:txBody>
          <a:bodyPr/>
          <a:lstStyle/>
          <a:p>
            <a:r>
              <a:t>低轨卫星与地理信息系统的协同发展</a:t>
            </a:r>
          </a:p>
        </p:txBody>
      </p:sp>
      <p:sp>
        <p:nvSpPr>
          <p:cNvPr id="4" name="Content Placeholder 3"/>
          <p:cNvSpPr>
            <a:spLocks noGrp="1"/>
          </p:cNvSpPr>
          <p:nvPr>
            <p:ph sz="half" idx="2"/>
          </p:nvPr>
        </p:nvSpPr>
        <p:spPr/>
        <p:txBody>
          <a:bodyPr/>
          <a:lstStyle/>
          <a:p>
            <a:r>
              <a:t>1. 低轨卫星与地理信息系统协同发展，可以实现地理信息数据实时更新、提高地理信息系统的精度、低轨卫星数据的快速处理和分析、为低轨卫星应用提供决策支持等。</a:t>
            </a:r>
          </a:p>
          <a:p>
            <a:r>
              <a:t>2. 低轨卫星与地理信息系统协同发展，可以为地理信息系统提供新的数据源，也可以为低轨卫星应用提供决策支持。</a:t>
            </a:r>
          </a:p>
          <a:p>
            <a:r>
              <a:t>3. 低轨卫星与地理信息系统协同发展，可以实现地理信息数据实时更新、提高地理信息系统的精度、低轨卫星数据的快速处理和分析、为低轨卫星应用提供决策支持等。</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物联网技术与低轨卫星的融合应用</a:t>
            </a:r>
          </a:p>
        </p:txBody>
      </p:sp>
      <p:sp>
        <p:nvSpPr>
          <p:cNvPr id="3" name="Subtitle 2"/>
          <p:cNvSpPr>
            <a:spLocks noGrp="1"/>
          </p:cNvSpPr>
          <p:nvPr>
            <p:ph type="subTitle" idx="1"/>
          </p:nvPr>
        </p:nvSpPr>
        <p:spPr/>
        <p:txBody>
          <a:bodyPr/>
          <a:lstStyle/>
          <a:p>
            <a:r>
              <a:t>低轨卫星与电子信息产业的融合应用</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物联网技术与低轨卫星的融合应用</a:t>
            </a:r>
          </a:p>
        </p:txBody>
      </p:sp>
      <p:sp>
        <p:nvSpPr>
          <p:cNvPr id="3" name="Text Placeholder 2"/>
          <p:cNvSpPr>
            <a:spLocks noGrp="1"/>
          </p:cNvSpPr>
          <p:nvPr>
            <p:ph type="body" idx="1"/>
          </p:nvPr>
        </p:nvSpPr>
        <p:spPr/>
        <p:txBody>
          <a:bodyPr/>
          <a:lstStyle/>
          <a:p>
            <a:r>
              <a:t>物联网技术与低轨卫星的融合应用：</a:t>
            </a:r>
          </a:p>
        </p:txBody>
      </p:sp>
      <p:sp>
        <p:nvSpPr>
          <p:cNvPr id="4" name="Content Placeholder 3"/>
          <p:cNvSpPr>
            <a:spLocks noGrp="1"/>
          </p:cNvSpPr>
          <p:nvPr>
            <p:ph sz="half" idx="2"/>
          </p:nvPr>
        </p:nvSpPr>
        <p:spPr/>
        <p:txBody>
          <a:bodyPr/>
          <a:lstStyle/>
          <a:p>
            <a:r>
              <a:t>1. 低轨卫星的优势与物联网应用场景的契合：低轨卫星具有覆盖范围广、时延短、成本低等优点，与物联网海量连接、实时性要求高、成本敏感等需求高度契合。</a:t>
            </a:r>
          </a:p>
          <a:p>
            <a:r>
              <a:t>2. 低轨卫星与物联网技术的融合方式：低轨卫星与物联网技术可以采取多种融合方式，如低轨卫星+蜂窝网络、低轨卫星+LPWAN、低轨卫星+蓝牙等，实现对不同物联网应用场景的覆盖。</a:t>
            </a:r>
          </a:p>
          <a:p>
            <a:r>
              <a:t>3. 物联网技术与低轨卫星的融合应用领域：在融合应用领域,低轨卫星与物联网技术可以发挥各自的优势,在智能交通、环境监测、农业生产、智慧城市等领域实现广泛应用。</a:t>
            </a:r>
          </a:p>
        </p:txBody>
      </p:sp>
      <p:sp>
        <p:nvSpPr>
          <p:cNvPr id="5" name="Text Placeholder 4"/>
          <p:cNvSpPr>
            <a:spLocks noGrp="1"/>
          </p:cNvSpPr>
          <p:nvPr>
            <p:ph type="body" idx="3"/>
          </p:nvPr>
        </p:nvSpPr>
        <p:spPr/>
        <p:txBody>
          <a:bodyPr/>
          <a:lstStyle/>
          <a:p>
            <a:r>
              <a:t>低轨卫星与物联网技术融合的挑战：</a:t>
            </a:r>
          </a:p>
        </p:txBody>
      </p:sp>
      <p:sp>
        <p:nvSpPr>
          <p:cNvPr id="6" name="Content Placeholder 5"/>
          <p:cNvSpPr>
            <a:spLocks noGrp="1"/>
          </p:cNvSpPr>
          <p:nvPr>
            <p:ph sz="half" idx="4"/>
          </p:nvPr>
        </p:nvSpPr>
        <p:spPr/>
        <p:txBody>
          <a:bodyPr/>
          <a:lstStyle/>
          <a:p>
            <a:r>
              <a:t>1. 卫星通信带宽受限：低轨卫星通信带宽有限，制约了物联网终端的并发通信能力，需要对物联网终端的通信需求进行合理规划和管理。</a:t>
            </a:r>
          </a:p>
          <a:p>
            <a:r>
              <a:t>2. 低轨卫星通信安全问题：低轨卫星通信的开放性和广播性，使其容易受到恶意攻击和窃听，需要采取有效的安全措施来确保通信安全。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移动通信技术与低轨卫星的融合应用</a:t>
            </a:r>
          </a:p>
        </p:txBody>
      </p:sp>
      <p:sp>
        <p:nvSpPr>
          <p:cNvPr id="3" name="Subtitle 2"/>
          <p:cNvSpPr>
            <a:spLocks noGrp="1"/>
          </p:cNvSpPr>
          <p:nvPr>
            <p:ph type="subTitle" idx="1"/>
          </p:nvPr>
        </p:nvSpPr>
        <p:spPr/>
        <p:txBody>
          <a:bodyPr/>
          <a:lstStyle/>
          <a:p>
            <a:r>
              <a:t>低轨卫星与电子信息产业的融合应用</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移动通信技术与低轨卫星的融合应用</a:t>
            </a:r>
          </a:p>
        </p:txBody>
      </p:sp>
      <p:sp>
        <p:nvSpPr>
          <p:cNvPr id="3" name="Text Placeholder 2"/>
          <p:cNvSpPr>
            <a:spLocks noGrp="1"/>
          </p:cNvSpPr>
          <p:nvPr>
            <p:ph type="body" idx="1"/>
          </p:nvPr>
        </p:nvSpPr>
        <p:spPr/>
        <p:txBody>
          <a:bodyPr/>
          <a:lstStyle/>
          <a:p>
            <a:r>
              <a:t>低轨卫星星座与蜂窝网络融合</a:t>
            </a:r>
          </a:p>
        </p:txBody>
      </p:sp>
      <p:sp>
        <p:nvSpPr>
          <p:cNvPr id="4" name="Content Placeholder 3"/>
          <p:cNvSpPr>
            <a:spLocks noGrp="1"/>
          </p:cNvSpPr>
          <p:nvPr>
            <p:ph sz="half" idx="2"/>
          </p:nvPr>
        </p:nvSpPr>
        <p:spPr/>
        <p:txBody>
          <a:bodyPr/>
          <a:lstStyle/>
          <a:p>
            <a:r>
              <a:t>1. 低轨卫星星座和蜂窝网络融合能够提供无缝的全球覆盖，解决偏远地区和海上通信问题，提升通信质量。</a:t>
            </a:r>
          </a:p>
          <a:p>
            <a:r>
              <a:t>2. 低轨卫星星座与蜂窝网络融合可以实现天地协同组网，提高网络容量和可靠性，实现超低时延和高可靠通信。</a:t>
            </a:r>
          </a:p>
          <a:p>
            <a:r>
              <a:t>3. 低轨卫星星座与蜂窝网络融合可以实现多网协同，通过异构网络切换和资源优化，提供无缝的移动通信体验。</a:t>
            </a:r>
          </a:p>
        </p:txBody>
      </p:sp>
      <p:sp>
        <p:nvSpPr>
          <p:cNvPr id="5" name="Text Placeholder 4"/>
          <p:cNvSpPr>
            <a:spLocks noGrp="1"/>
          </p:cNvSpPr>
          <p:nvPr>
            <p:ph type="body" idx="3"/>
          </p:nvPr>
        </p:nvSpPr>
        <p:spPr/>
        <p:txBody>
          <a:bodyPr/>
          <a:lstStyle/>
          <a:p>
            <a:r>
              <a:t>低轨卫星与移动通信技术融合</a:t>
            </a:r>
          </a:p>
        </p:txBody>
      </p:sp>
      <p:sp>
        <p:nvSpPr>
          <p:cNvPr id="6" name="Content Placeholder 5"/>
          <p:cNvSpPr>
            <a:spLocks noGrp="1"/>
          </p:cNvSpPr>
          <p:nvPr>
            <p:ph sz="half" idx="4"/>
          </p:nvPr>
        </p:nvSpPr>
        <p:spPr/>
        <p:txBody>
          <a:bodyPr/>
          <a:lstStyle/>
          <a:p>
            <a:r>
              <a:t>1. 低轨卫星与移动通信技术融合可以实现全球范围内的移动通信，消除通信盲区，提供无处不在的通信服务。</a:t>
            </a:r>
          </a:p>
          <a:p>
            <a:r>
              <a:t>2. 低轨卫星与移动通信技术融合可以显著提升移动通信网络的容量和速度，满足用户对高速率、低时延的通信需求。</a:t>
            </a:r>
          </a:p>
          <a:p>
            <a:r>
              <a:t>3. 低轨卫星与移动通信技术融合能够支持移动通信网络的灾难恢复和应急通信，提高网络的可靠性和鲁棒性。</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https://d.book118.com/098063044032006035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61</Paragraphs>
  <Slides>14</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14</vt:i4>
      </vt:variant>
    </vt:vector>
  </HeadingPairs>
  <TitlesOfParts>
    <vt:vector baseType="lpstr" size="25">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低轨卫星的应用场景及其特点</vt:lpstr>
      <vt:lpstr>#. 低轨卫星的应用场景及其特点</vt:lpstr>
      <vt:lpstr> 电子信息产业融合应用的现状和问题</vt:lpstr>
      <vt:lpstr>#. 电子信息产业融合应用的现状和问题</vt:lpstr>
      <vt:lpstr> 地理信息系统与低轨卫星的融合应用</vt:lpstr>
      <vt:lpstr> 地理信息系统与低轨卫星的融合应用</vt:lpstr>
      <vt:lpstr> 地理信息系统与低轨卫星的融合应用</vt:lpstr>
      <vt:lpstr> 物联网技术与低轨卫星的融合应用</vt:lpstr>
      <vt:lpstr>#. 物联网技术与低轨卫星的融合应用</vt:lpstr>
      <vt:lpstr> 移动通信技术与低轨卫星的融合应用</vt:lpstr>
      <vt:lpstr> 移动通信技术与低轨卫星的融合应用</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2024-09-13T22:49:18.596</cp:lastPrinted>
  <dcterms:created xsi:type="dcterms:W3CDTF">2024-09-13T14:49:18Z</dcterms:created>
  <dcterms:modified xsi:type="dcterms:W3CDTF">2024-09-13T14:49:20Z</dcterms:modified>
</cp:coreProperties>
</file>