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F67C6-3646-4346-BD7A-10CA58A4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40CA2-D51E-44EF-B542-C4BEAB38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6464E-CEAB-4891-BD56-1C2D89442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93CEA-B266-4B26-9E04-E11D37843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F68FC-EAF2-4E82-BA17-50F02860B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4A456A-2FAF-4AF1-8836-D54999CD2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58196-48C7-40DC-B3FD-B41412715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53B02-7EDA-4B53-B86D-3875556D7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9D74D-2A45-41C9-91EF-64CEDB74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20385-F38C-48FE-852E-5A8D6591B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A6521-AE7F-4803-B50E-8EAB9572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3123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《微生物学与免疫学》PPT课件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微生物感染与免疫防御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疫苗与免疫预防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免疫学在疾病治疗中的应用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微生物学与免疫学的未来发展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微生物学概述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微生物是微小生物的统称，包括细菌、病毒、真菌、原生动物等。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根据其形态、结构、生理特性等特征，微生物可分为细菌、病毒、真菌、原生动物等多个门类。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3" r="142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微生物的体积非常微小，需要借助显微镜才能观察到。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体积微小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微生物在地球上数量极多，分布广泛。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数量庞大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微生物具有多种代谢方式，能分解许多有机物，维持生态平衡。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代谢活跃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微生物繁殖速度极快，适应性强。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繁殖迅速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微生物的特点与功能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微生物的生态与分布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微生物在土壤、水域、空气、动植物体内等多种生态环境中生存和繁殖。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微生物分布范围广泛，几乎无处不在，对自然界的物质循环和生命维持起着重要作用。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免疫系统由免疫器官、免疫细胞和免疫活性分子组成，它们共同作用，维护机体的健康。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免疫系统的组成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免疫系统具有防御、自稳和监视功能，能够抵御外来病原体的入侵、清除损伤和衰老的细胞，以及监视机体内环境的稳定。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免疫系统的功能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抗原是指能够刺激机体免疫系统产生免疫应答的物质，包括外来的细菌、病毒、细胞等和机体自身的异常细胞。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抗体是指免疫系统产生的蛋白质，能够与抗原特异性结合，发挥免疫效应。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抗原与抗体的概念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免疫应答的过程与类型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免疫应答分为三个阶段，即感应阶段、反应阶段和效应阶段。感应阶段是抗原识别和呈递的过程，反应阶段是免疫细胞活化和分化的过程，效应阶段是免疫效应的发挥过程。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免疫应答的过程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根据免疫应答过程中是否出现抗体，可将免疫应答分为体液免疫和细胞免疫两种类型。体液免疫主要通过抗体与抗原结合来发挥免疫效应，细胞免疫则是通过细胞毒性T细胞等来杀伤被感染的细胞或肿瘤细胞。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免疫应答的类型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免疫学在医学中的应用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通过接种疫苗刺激机体产生特异性抗体，预防传染病的发生。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移植免疫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在器官移植中，采取措施降低受者对供者抗原的免疫应答，以减少排斥反应的发生。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自身免疫性疾病的治疗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针对自身免疫性疾病，采取抑制免疫功能的方法进行治疗，如使用糖皮质激素等。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利用肿瘤抗原刺激机体免疫系统产生特异性抗肿瘤免疫效应，以达到治疗肿瘤的目的。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微生物感染与免疫防御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感染途径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接触传播、呼吸道传播、消化道传播、血液传播等。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发热、头痛、咳嗽、乏力、肌肉酸痛等。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勤洗手、戴口罩、保持社交距离、加强环境卫生等。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微生物感染的途径与症状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非特异性免疫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皮肤、黏膜等屏障作用，吞噬细胞、自然杀伤细胞等非特异性免疫细胞的杀伤作用。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特异性免疫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B细胞介导的体液免疫和T细胞介导的细胞免疫，针对特定微生物的抗原产生特异性抗体和细胞因子。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通过接种疫苗，激发机体产生特异性免疫反应，提高机体对特定微生物的抵抗力。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免疫系统对微生物感染的防御机制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https://d.book118.com/098063123137006034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2024-09-13T13:07:19.537</cp:lastPrinted>
  <dcterms:created xsi:type="dcterms:W3CDTF">2024-09-13T05:07:19Z</dcterms:created>
  <dcterms:modified xsi:type="dcterms:W3CDTF">2024-09-13T05:07:21Z</dcterms:modified>
</cp:coreProperties>
</file>