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10EA3-3531-4DC2-A086-1E4542AC6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9720D-93A6-40DB-8742-A463D60AE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1EA8F-335D-452D-AE5F-477B34A7B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745A5-9828-4FA5-9D0B-3802B31C4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C57510-7998-482A-A79E-E329F147B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8225D3-C74F-4A93-B56D-20264C7A7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95510F-B262-4BF9-BD4E-4FA23741E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0CA5A-7EB9-485B-B978-359D85BC3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9A614-3D30-4EED-A243-AEBAC0ED3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136F0-8A48-4944-A47B-DD9607912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CD6E1-38BD-4E2E-82D9-93F48E1C7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640641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《拔罐疗法讲稿》ppt课件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拔罐疗法的操作方法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拔罐疗法的适应症与治疗效果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拔罐疗法的实践应用与案例分享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拔罐疗法简介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拔罐疗法通常使用玻璃罐、陶瓷罐、塑料罐等作为工具，利用负压原理使罐体吸附在皮肤上。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拔罐疗法可以单独使用，也可以配合针灸、推拿等其他中医疗法使用。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687" r="1068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6" r="96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拔罐疗法是一种传统的中医疗法，通过在特定部位拔罐来达到疏通经络、调和气血、平衡阴阳的目的。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拔罐疗法的基本概念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拔罐疗法的历史与发展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拔罐疗法起源于中国，有着悠久的历史，最早可以追溯到古代的砭石疗法和角法。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随着时间的推移，拔罐疗法不断发展完善，逐渐形成了多种流派和特色。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现代医学对拔罐疗法进行了科学研究和改进，使其更加安全、有效和舒适。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拔罐疗法通过负压作用使皮肤紧绷，促进局部血液循环，加速新陈代谢。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拔罐可以刺激穴位和经络，调节人体内部的气血运行，从而达到治疗疾病的效果。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66" b="3126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拔罐疗法对于多种疾病有辅助治疗作用，如感冒、咳嗽、头痛、肌肉疼痛等。同时，拔罐还可以用于保健和美容，改善肌肤状态，增强身体免疫力。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742" b="3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拔罐疗法的原理与功效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拔罐疗法的操作方法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拔罐疗法的工具与材料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668" r="1466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3169" b="1316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通常由玻璃或陶瓷制成，形状各异，如杯形、罐形、筒形等。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用于点燃后加热拔罐器，使其吸附在皮肤上。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用于擦拭拔罐器底部的水分和清洁皮肤。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用于覆盖拔罐器，增加吸附力。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用纸巾轻轻擦拭拔罐部位，清洁残留物和水分。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等待吸附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等待约5-10分钟，直到拔罐器自行脱落或需要手动移除。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点燃酒精棉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用酒精棉点燃后，迅速将拔罐器扣在皮肤上，使其吸附在皮肤上。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用肥皂和水清洁要拔罐的部位，确保皮肤干燥。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放置拔罐器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将拔罐器放置在要拔罐的部位，确保其紧密贴合皮肤。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拔罐疗法的操作步骤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5653" b="1565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拔罐疗法的注意事项与禁忌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避免在易燃物品附近进行拔罐操作，避免酒精棉点燃后直接接触皮肤。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一次拔罐时间不宜过长，以免造成皮肤损伤。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拔罐后如出现不适，如疼痛、瘙痒、红肿等，应及时停止并咨询医生意见。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孕妇、儿童、体质虚弱者、皮肤破损者等人群不宜进行拔罐治疗。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注意安全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避免过度拔罐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注意身体反应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禁忌人群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拔罐疗法的适应症与治疗效果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https://d.book118.com/098064064102006032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2024-09-10T05:24:25.280</cp:lastPrinted>
  <dcterms:created xsi:type="dcterms:W3CDTF">2024-09-09T21:24:25Z</dcterms:created>
  <dcterms:modified xsi:type="dcterms:W3CDTF">2024-09-09T21:24:27Z</dcterms:modified>
</cp:coreProperties>
</file>