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E6936-1610-4793-8051-E053E6031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FA0D-6200-406E-B5DD-CB72BD182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91B0F-F7B1-43CE-BD38-FBF9EDC31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A5526-7ED6-49A2-B8F4-805C00D12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43FF4-844F-4283-BF2A-426D8D5A0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BD077-426A-4D73-B3AC-D772CE560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65D8C-5D49-4A5B-A361-9E910C5B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7AC73-C17F-4969-A00C-DE34F7C55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4F34B-714E-4141-9259-76C9AB52B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BC6E5-AA49-44AA-813F-AAE2D5091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594AA-8131-4C80-A2B0-62ED440AB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506210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《由小变大的画》PPT课件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《由小变大的画》的创作背景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画作解析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艺术风格与技巧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画作对后世的影响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总结与感悟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《由小变大的画》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通过PPT课件，介绍如何从小到大逐步构建一幅画作，包括画作构思、构图、上色等步骤。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帮助学生了解绘画的基本步骤，培养他们的创造力和审美能力。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939" b="1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让学生了解绘画的基本步骤和技巧，包括构思、构图、上色等方面的知识。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通过实践操作，培养学生的动手能力和创造力，提高他们的绘画技能。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激发学生对绘画的兴趣和热情，培养他们的审美意识和艺术鉴赏能力。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《由小变大的画》的创作背景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出生地：中国XX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职业：画家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姓名：张晓刚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出生日期：XXXX年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代表作品：《由小变大的画》等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作者介绍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创作环境：现代都市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创作动机：探索人类与自然的关系，表达对未来的思考和期望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创作环境与动机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71" r="129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94" r="316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引发了人们对自然与人类关系的重新思考，成为现代艺术的经典之作。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通过艺术的方式，提醒人们关注自然环境，珍惜自然资源，追求和谐共生。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作品的影响与意义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画作解析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8" b="2743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这幅画作的主题是“由小变大的画”，它通过巧妙的构图和视觉效果，让观者感受到从小到大的变化过程。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画作的构图简洁明了，以一个中心点向外扩散，形成了一种强烈的视觉冲击力，使得观者能够更好地理解画作的主题。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画作的主题与构图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这幅画作的色彩非常丰富，使用了大量的暖色调和冷色调，使得画面更加生动和立体。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画作的光影处理非常出色，通过明暗对比和光影的渐变，营造出一种神秘而富有层次感的效果。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6" r="107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色彩与光影的处理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这幅画作的细节刻画非常精细，每一个元素都经过精心设计，使得画面更加丰富和有深度。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细节刻画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画作的表现手法非常独特，通过夸张、变形等手法，使得画面更加生动和有趣。同时，画作还运用了一些特殊的绘画技巧，如使用不同粗细的画笔、混合不同的颜料等，使得画面更加富有创意和个性。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表现手法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细节的刻画与表现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https://d.book118.com/098065062104006027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2024-09-05T15:49:09.083</cp:lastPrinted>
  <dcterms:created xsi:type="dcterms:W3CDTF">2024-09-05T07:49:09Z</dcterms:created>
  <dcterms:modified xsi:type="dcterms:W3CDTF">2024-09-05T07:49:11Z</dcterms:modified>
</cp:coreProperties>
</file>