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305A7-F0CE-407A-9D4A-DBDFAA10A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947CA-77E7-4D47-9ACA-700EBA65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350D9-8873-4D15-919B-3C85A2C6F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26EC1-1FC6-4380-B3DB-C9EACCFD1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B0FA9-E3FF-49CC-8D96-ABA569BAA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35FB27-2DD1-45F0-B780-66D4CE9B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1FFCA-6926-4AF5-A793-315542EC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6721A-3D78-4AB1-B0C2-310C1500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90660-083C-46C5-A20E-A886922B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CE70A-EB5B-49B1-BE1A-A80E6517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D704-86B4-4A29-B06B-72A85378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6135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医院重点学科建设实施中的师德师风建设与传承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师德师风建设在重点学科建设中的作用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医院重点学科建设实施中的师德师风建设策略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医院重点学科建设实施中的师德师风传承路径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医院重点学科建设实施中师德师风建设与传承的实践经验分享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培育医学人才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通过加强师德师风建设，提高医护人员的职业素养和服务意识，从而提升医院的医疗服务质量。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医学教育不仅仅是传授医学知识，更是培养具有高尚医德、精湛医术的医学人才。师德师风建设是医学教育中的重要环节。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优秀的师德师风是医院文化的重要组成部分，对于提升医院形象、增强医院凝聚力、推动医院可持续发展具有重要意义。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对医院重点学科建设中师德师风建设的现状进行调研，并对调研结果进行深入分析，找出存在的问题和不足。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对医院在重点学科建设过程中师德师风建设的实践经验进行总结，提炼出有效的做法和措施。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结合医院的实际情况和未来发展需求，制定医院重点学科建设中师德师风建设的长远规划和具体实施计划。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调研结果分析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实践经验总结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重点学科的定义与特点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医院重点学科是指在医学领域中，具有显著特色、优势和发展潜力的学科，代表医院在该领域的最高水平和核心竞争力。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具有先进性、创新性、引领性和可持续性，能够推动医院整体学科水平的提升，并在国内外享有较高声誉和影响力。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提升医院核心竞争力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推动医学科技进步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培养高素质医学人才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医院重点学科建设的意义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重点学科是医学科技创新的重要基地，通过建设可以促进医学领域的新技术、新方法和新成果不断涌现，推动医学科技进步。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重点学科建设过程中，医院可以吸引和培养一批优秀的医学人才，为医院的可持续发展提供强有力的人才保障。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通过重点学科建设，医院可以集中优势资源，打造特色品牌，提高学术地位和影响力，从而增强核心竞争力。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许多医院在重点学科建设过程中，注重学科布局的优化和调整，加强学科交叉融合，形成了一批具有鲜明特色和优势的学科群。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学科布局不断优化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随着重点学科建设的深入推进，医院的科研创新能力得到了显著提升，取得了一系列重要科研成果和突破。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科研创新能力不断提升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医院在重点学科建设过程中，加大了人才引进和培养的力度，形成了一支高素质、专业化的人才队伍，为医院的可持续发展提供了有力支撑。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人才队伍不断壮大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当前医院重点学科建设现状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师德师风建设在重点学科建设中的作用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医生应具备高尚的医德医风，尊重生命，关爱患者，以患者为中心，提供优质的医疗服务。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学术诚信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医生应具备高度的敬业精神，认真负责，精益求精，不断提高自己的医疗水平和服务质量。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医生应坚持学术诚信，遵守学术规范，不抄袭、不剽窃，积极推动医学科学的进步和发展。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师德师风建设的内涵与意义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师德师风建设与医院文化的关系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价值观引领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医院文化以价值观为核心，师德师风建设通过强化医生的职业道德和职业素养，引领医院文化的形成和发展。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医院文化通过制定行为规范，明确医生的行为准则和职业操守，为师德师风建设提供制度保障。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医院文化在传承中发展，在创新中提升。师德师风建设通过传承医院优良传统和医学精神，推动医院文化的创新和发展。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通过加强医德医风和敬业精神的培养，提高医生的职业素养和服务意识，从而提升医院的医疗服务质量。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优秀的医德医风和敬业精神是医院的核心竞争力之一。通过师德师风建设，可以增强医院的品牌影响力和市场竞争力。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563" r="2656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学术诚信是医学科学发展的基石。通过加强学术诚信教育，推动医学科学的健康发展，为医院的可持续发展提供有力支持。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推动医学科学发展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师德师风建设对医院发展的影响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医院重点学科建设实施中的师德师风建设策略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明确师德师风建设的目标和要求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制定医院重点学科建设中的师德师风建设制度，明确建设的目标和要求，包括教师应具备的职业素养、道德品质和行为规范等。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建立完善的奖惩机制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通过设立奖励基金、荣誉称号等方式，表彰在师德师风建设中表现突出的教师；同时，对违反师德师风建设要求的教师进行惩处，形成有效的奖惩机制。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制定完善的师德师风建设制度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https://d.book118.com/098066135071006043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2024-09-23T03:02:39.848</cp:lastPrinted>
  <dcterms:created xsi:type="dcterms:W3CDTF">2024-09-22T19:02:39Z</dcterms:created>
  <dcterms:modified xsi:type="dcterms:W3CDTF">2024-09-22T19:02:42Z</dcterms:modified>
</cp:coreProperties>
</file>