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0F61D-C304-41DC-8302-09A19D26F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9B970-3E84-463B-A067-F83B57AA9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2EC32-687C-4A6A-9085-683950B72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A6C3F-3163-4DF9-9511-E7FAEB70C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7018A8-0B66-4D01-AEFE-6A2932924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FFD8DC-9297-4AA3-9E37-DE32B3DF1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B25095-D0B1-4937-B6C1-2596DEC9D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988C6-5697-4BF9-884A-64601FD95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ACCB2-E6C6-41DF-8D1C-552A8E97B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97CE5-328F-42A3-A9C4-82128A8E4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20C2B-4022-48CC-8193-2C7B5DA99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66135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新生儿急救与复苏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新生儿护理注意事项与建议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新生儿体温调节中枢尚未发育完全，需要注意保暖，维持适宜的室内温度。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新生儿的呼吸频率较快，需要注意保持呼吸道通畅，避免窒息。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新生儿胃容量较小，消化功能较弱，需要注意合理喂养，避免过度喂养。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新生儿皮肤娇嫩，需要注意保持皮肤清洁干燥，预防皮肤感染。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345" r="334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新生儿脐带需要定时消毒护理，避免感染。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建立良好的睡眠习惯，保证充足的睡眠时间，有助于新生儿的生长发育。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新生儿日常护理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提倡母乳喂养，母乳含有丰富的营养物质和免疫物质，有助于新生儿的生长发育和免疫力的提高。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500" r="19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无法母乳喂养时，可以选择合适的婴儿配方奶作为替代品。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875" r="17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随着宝宝的生长，需要在合适的时机添加辅食，以满足宝宝对营养的需求。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辅食添加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新生儿喂养与营养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新生儿常见疾病及处理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新生儿黄疸是由于新生儿体内胆红素代谢异常引起的，通常表现为皮肤、巩膜和黏膜黄染。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新生儿黄疸分为生理性和病理性两种，生理性黄疸通常在出生后2-3天出现，1周左右自行消退；病理性黄疸则需要及时治疗，以免对宝宝的神经系统造成损害。治疗方法包括蓝光照射、药物治疗等。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7111" b="711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新生儿肺炎是由于新生儿肺部感染引起的，通常表现为发热、咳嗽、气促等症状。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新生儿肺炎可能是由于宫内感染、分娩时感染或出生后感染引起，需要及时治疗，以免病情加重。治疗方法包括抗生素治疗、吸氧等。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新生儿腹泻是由于多种原因引起的消化道综合征，通常表现为大便次数增多、大便稀薄等症状。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新生儿腹泻可能是由于喂养不当、感染等原因引起，需要针对病因进行治疗，同时注意补充水分和电解质，以防脱水。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新生儿腹泻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新生儿其他常见疾病包括新生儿脐炎、新生儿脓疱疮等。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是由于脐带感染引起的，表现为脐周红肿、分泌物增多等症状，需要及时清洁消毒处理；新生儿脓疱疮是由于皮肤感染引起的，表现为皮肤上的脓疱、溃疡等症状，需要局部清洁消毒、涂抹药膏等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新生儿其他常见疾病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新生儿急救与复苏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https://d.book118.com/098066135115006034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2024-09-13T06:26:31.326</cp:lastPrinted>
  <dcterms:created xsi:type="dcterms:W3CDTF">2024-09-12T22:26:31Z</dcterms:created>
  <dcterms:modified xsi:type="dcterms:W3CDTF">2024-09-12T22:26:33Z</dcterms:modified>
</cp:coreProperties>
</file>