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484499-915C-4DBC-A595-5C0C13FE8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4512D5-73A2-4FA8-AEAD-40EBD2045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4BB7A-9F49-4FBC-A952-670D5C1C1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FCA977-9EA3-4FFA-9BF9-D2E9B7130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30FF52-500F-4A82-9EC2-FF82475B9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544189-765A-4053-9E15-17F7048CB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88D217-52FA-40BB-B8C7-36E5DDC93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9ABED8-5290-4FFD-8B7C-3A428D482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CCF38B-4D1A-408F-99FA-31741EEB2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F5DF4C-A32A-43F9-BA60-BB72BDAA5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DAD0EA-7645-4271-9B3C-428A5A801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6701405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预防抑郁症复发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3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抑郁症复发的风险因素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预防抑郁症复发的策略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抑郁症复发的前兆与应对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社会支持与预防抑郁症复发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预防抑郁症复发的长期规划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抑郁症复发的风险因素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856" r="278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抑郁症有明显的家族聚集性，家族中有抑郁症患者的人群复发风险较高。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抑郁症的发生与多个基因的变异有关，遗传基因是抑郁症复发的潜在风险因素。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遗传基因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如失业、亲人过世、人际关系问题等负性生活事件，可能导致抑郁症复发。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缺乏社会支持、孤独、人际关系紧张等环境因素，可能增加抑郁症复发的风险。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应激事件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抑郁症患者接受心理治疗，如认知行为疗法和心理动力治疗，有助于降低复发风险。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面对压力和困难时，采取积极的应对方式，如寻求帮助、解决问题、调整心态等，有助于降低抑郁症复发的风险。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00" r="24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心理社会因素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预防抑郁症复发的策略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在抑郁症治愈后，继续使用抗抑郁药物可以降低复发的风险。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维持药物治疗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避免自行停药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定期到医院复查，以便医生根据病情调整药物剂量或更换药物。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突然停药可能会导致抑郁症复发，应逐步减少药量，并在医生的指导下停药。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通过改变消极的思维模式和行为习惯，增强心理承受能力和应对压力的能力。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了解抑郁症的病因、症状和治疗方法，提高对疾病的认知和自我管理能力。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心理教育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建立良好的社交关系，与亲朋好友分享心情和感受，获得情感支持和理解。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社交支持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生活方式的调整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保持规律的作息时间，充足的睡眠有助于缓解压力和调节情绪。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均衡饮食，多吃蔬菜水果，减少高糖、高脂、高盐食物的摄入。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定期进行适度的体育锻炼，增强身体素质和免疫力，缓解抑郁情绪。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学会调节情绪，通过冥想、瑜伽、深呼吸等方式放松身心。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规律作息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健康饮食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放松心情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https://d.book118.com/098067014056006037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2024-09-17T06:18:33.469</cp:lastPrinted>
  <dcterms:created xsi:type="dcterms:W3CDTF">2024-09-16T22:18:33Z</dcterms:created>
  <dcterms:modified xsi:type="dcterms:W3CDTF">2024-09-16T22:18:35Z</dcterms:modified>
</cp:coreProperties>
</file>