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02110-0ED6-419B-AB38-AF2F7A17F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C50B3-04BE-4BBA-8C54-F71A0A0C9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4FAA7-28FB-4D86-97B4-2D39F58A0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C2077-F173-4BBA-B318-9C4E767E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6268FC-47F0-4EB2-9754-C7F156228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C90255-0467-4A2C-84F9-9011EC9C3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20C41-9C21-4C6A-9325-172174BC1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60EC1-E5D7-40F0-B9D0-0B90B1185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FEC55-3160-4DDF-9FC2-1125717A2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4C854-0AAB-469F-936E-6F25D48FC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C0877-BDCD-431C-B190-65FBD55F5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707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爱岗敬业教师心得体会</a:t>
            </a:r>
          </a:p>
        </p:txBody>
      </p:sp>
      <p:sp>
        <p:nvSpPr>
          <p:cNvPr id="30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200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爱岗敬业的内涵与理解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教学工作中的爱岗敬业实践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德育工作中的爱岗敬业实践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团队协作中的爱岗敬业实践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个人成长中的爱岗敬业实践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教育事业的重要性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教育是立国之本，是民族振兴、社会进步的基石，寄托着亿万家庭对美好生活的期盼。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教师角色的定位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教师作为教育事业的中坚力量，承担着塑造灵魂、塑造生命、塑造人的时代重任，是教育发展的第一资源。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爱岗敬业的意义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爱岗敬业是教师职业道德的基本要求，是教师献身教育事业、实现自我价值的重要途径。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爱岗敬业的教师会全身心投入到教育教学中，关注学生的成长进步，努力提高教育质量。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爱岗敬业的教师不仅关注学生的知识学习，还注重学生的品德、能力、情感等方面的培养，促进学生全面发展。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推动教育事业发展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爱岗敬业的教师是教育事业的中坚力量，他们的付出和努力将推动教育事业不断向前发展。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爱岗敬业的内涵与理解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70" r="354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热爱自己的工作岗位，珍惜工作机会，以高度的责任感和使命感对待自己的工作。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爱岗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以一种恭敬严肃的态度对待自己的工作，尽心尽力，精益求精，为社会做出积极贡献。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敬业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爱岗敬业的定义与内涵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教师职业的特点与要求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传承性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教师职业具有传承知识、技能和文化的使命，要求教师不断学习和更新自己的知识储备。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教师的言行举止对学生具有潜移默化的影响，要求教师具备良好的品德修养和职业素养。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教育教学工作需要根据学生的特点和需求进行创新和调整，要求教师具备创新意识和能力。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爱岗敬业在教师职业中的体现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不断提升自我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持续学习，提高自己的教育教学水平和专业素养，为学生提供更优质的教育服务。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尽职尽责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认真履行教师职责，关注学生的成长和发展，积极为学生排忧解难。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热爱教育事业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对教育事业充满热情和信念，愿意为之付出努力和汗水。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关注学生需求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深入了解学生的需求和特点，根据学生的实际情况进行个性化的教学和辅导。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积极参与学校各项活动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发挥自己的特长和优势，为学校的发展和进步贡献自己的力量。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教学工作中的爱岗敬业实践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制定详细教案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根据学生的实际情况和教材特点，制定详细的教学计划，包括教学内容、教学方法、教学资源等方面的准备。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不断反思和改进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在课后及时反思自己的教学效果，针对存在的问题和不足进行改进，不断提高教学质量。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深入研究教材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认真研读教材和教学大纲，明确教学目标和重点难点，为课堂教学提供有力支撑。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精心备课，提高教学质量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个性化教学设计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根据学生的不同需求，采用不同的教学策略和方法，设计个性化的教学方案，让每个学生都能得到适合自己的教育。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关注学生情感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注重学生的情感教育和心理健康，关注学生的情感变化和心理状态，及时给予关心和支持。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了解学生特点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通过与学生交流、观察学生表现等方式，了解学生的兴趣、爱好、学习风格等方面的特点。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关注学生需求，个性化教学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尝试新的教学方法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积极尝试新的教学方法和理念，如探究式学习、合作学习等，激发学生的学习兴趣和主动性。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利用现代教学手段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充分利用多媒体、网络等现代教学手段，丰富教学内容和形式，提高教学效果。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鼓励学生自主学习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引导学生树立自主学习的意识，培养学生的自学能力和终身学习的习惯。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不断创新教学方法和手段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德育工作中的爱岗敬业实践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https://d.book118.com/098067075032006044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2024-09-24T04:11:10.851</cp:lastPrinted>
  <dcterms:created xsi:type="dcterms:W3CDTF">2024-09-23T20:11:10Z</dcterms:created>
  <dcterms:modified xsi:type="dcterms:W3CDTF">2024-09-23T20:11:13Z</dcterms:modified>
</cp:coreProperties>
</file>