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C6E6F-8E03-43D2-B823-397701CC6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A2380-2C8F-49CB-9E10-541D9087B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E9D72-1A14-4F3C-9679-EB8714AAE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658EDE-5D3B-4B11-BFA9-098B2F777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3184FA-E616-4D57-BB2A-00A8E08F2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1CD285-E148-4ABC-A135-807224582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E54336-92B0-4D47-9B9A-A5C008865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DC2FE6-455A-4A26-B9F2-DD377DBF5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E2416-E840-4D79-8883-26B7D394C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701E6-D1AA-4F7C-BCCB-8F6848AF4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97FF8-66ED-4F65-8A3D-D90A86F83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71007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感恩心态与职业发展企业员工个人成长的助推器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感恩心态对职业发展的重要性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培养感恩心态的方法与途径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感恩心态在职业发展中的具体应用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感恩心态对个人成长的影响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企业如何引导员工培养感恩心态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感恩心态对职业发展的重要性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255" r="362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提升个人职业素养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懂得感恩的员工会更加注重自我学习和提升，不断完善自己的职业技能和知识体系。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感恩心态有助于员工更加珍惜工作机会，认真对待工作职责，从而提升个人的职业素养。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促进良好人际关系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感恩心态有助于员工之间建立和谐、友好的人际关系，增强彼此之间的信任感和归属感。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懂得感恩的员工会积极帮助同事，形成良好的团队合作氛围，从而提高整个团队的凝聚力和战斗力。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感恩心态可以让员工更加珍惜与团队成员的合作机会，意识到团队合作对个人和团队成功的重要性。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懂得感恩的员工会在团队中扮演更加积极的角色，主动承担责任，为团队的共同目标而努力。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增强团队合作意识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453" b="1445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感恩心态有助于员工树立良好的个人形象，形成积极的个人品牌，从而在职业发展中获得更多的机会和资源。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懂得感恩的员工会注重维护自己的职业声誉，对待工作和同事都表现出高度的敬业精神和职业素养，从而赢得更多的尊重和信任。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有利于个人品牌建设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培养感恩心态的方法与途径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6" b="5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关注身边人的付出与努力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留意并感激同事的帮助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在工作中，同事之间经常相互协助，对于别人的帮助，我们应该心怀感激，并及时表达感谢。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尊重并欣赏上级的指导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上级在工作中给予我们很多指导和支持，他们的经验和知识是我们成长的宝贵财富。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重视并珍惜下属的贡献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下属的努力和贡献是团队成功的重要组成部分，我们应该关注他们的成长，并给予鼓励和认可。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感谢企业提供的工作机会，让我们能够发挥自己的才能，实现个人价值。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珍惜工作机会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在工作中，我们会接触到各种资源，包括人、财、物等，应该充分利用这些资源，提高工作效率。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合理利用资源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458" b="14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企业应该提供各种学习机会，如培训、研讨会等，员工应该积极参与，不断提升自己的能力和素质。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抓住学习机会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学会珍惜现有机会和资源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在工作中保持积极乐观的态度，传递正面情绪，营造积极向上的工作氛围。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传播正面情绪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参与公益活动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分享经验和知识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620" r="1062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积极参与企业组织的公益活动，回馈社会，培养感恩心态。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将自己的经验和知识与同事分享，促进团队成长，同时也有助于个人职业发展。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积极传递正能量，回馈社会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寻求反馈和建议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主动向上级、同事或下属寻求反馈和建议，以便更好地了解自己的工作表现和改进方向。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反思工作表现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定期回顾自己的工作表现，找出不足之处，并制定改进计划。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持续改进和成长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根据反馈和建议，不断改进自己的工作方式和方法，提高工作效率和质量，实现个人和团队的共同成长。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000" r="20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不断自我反省，持续改进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感恩心态在职业发展中的具体应用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感恩工作机会，珍惜工作岗位，以高度的敬业精神对待每一项任务。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保持敬业精神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设定明确的工作目标，努力提升个人技能和效率，追求卓越的工作绩效。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追求卓越绩效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在工作中遇到困难和挑战时，勇于承担责任，积极寻求解决方案。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勇于承担责任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对待工作：认真负责，全力以赴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互帮互助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在工作中主动帮助同事解决问题和完成任务，共同营造积极向上的团队氛围。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尊重同事的个性和工作方式，以平等、友好的态度与同事相处。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耐心倾听同事的意见和建议，理解他人的需求和感受，促进良好的沟通和协作。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对待同事：尊重理解，互帮互助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忠诚于企业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感恩企业提供的发展平台，忠诚于企业的价值观和愿景，为企业的发展贡献自己的力量。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担当责任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在工作中勇于担当责任，积极接受挑战和任务，为领导排忧解难。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积极沟通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与领导保持积极的沟通和反馈，及时汇报工作进展和遇到的问题，寻求领导的支持和指导。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对待领导：忠诚担当，积极沟通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https://d.book118.com/098071007056006040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2024-09-18T21:10:42.033</cp:lastPrinted>
  <dcterms:created xsi:type="dcterms:W3CDTF">2024-09-18T13:10:42Z</dcterms:created>
  <dcterms:modified xsi:type="dcterms:W3CDTF">2024-09-18T13:10:44Z</dcterms:modified>
</cp:coreProperties>
</file>