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BCE70-EEA5-49BE-A491-2D4D63E0E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8E304-85F8-4DCF-BF17-1EE6FE059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D14E5-599B-41B6-BCB2-E737A2A1F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49989-F1D9-4941-B2E9-862E0839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7907B-B2F8-4D35-8DC6-098469EF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B9946-ACF7-46A3-BB53-C3D219A8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AA146A-33B6-4DC6-9336-1E01DB727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E8667-83F0-4211-92A3-FCA58952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48A27-60C2-4362-9850-0D21239C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DA60-024C-43AF-9E5F-30C39A34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C65EB-7ED0-4D47-8B4E-B13445E9D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3054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医药经理的资源整合能力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医药经理内部资源整合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医药经理外部资源整合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资源整合策略与方法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资源整合能力提升途径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资源整合是指企业或个人通过对内外部资源的识别、获取、配置和利用，以实现战略目标并创造价值的过程。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在医药行业中，资源整合对于提升企业竞争力、降低成本、加速研发进程以及应对市场变化具有重要意义。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医药经理需要具备战略眼光，参与制定并执行企业发展战略，确保资源整合与企业目标保持一致。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医药经理需要协调内外部资源，包括研发、生产、销售、市场等部门，确保资源的有效利用。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资源协调者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医药经理应关注行业动态和技术趋势，推动企业进行技术创新和模式创新，提升资源整合效率。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创新推动者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实现资源的优化配置和高效利用，提升企业核心竞争力，推动企业可持续发展。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坚持市场需求导向，以企业战略为基础，注重资源的互补性和协同性，强化风险管理，确保资源整合的效益最大化。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医药经理内部资源整合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医药经理需要具备识别和选拔优秀人才的能力，通过培训、激励等方式提升员工的专业素质和综合能力。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人才选拔与培养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建立高效的团队协作机制，促进部门内部及跨部门间的沟通与协作，确保资源的有效利用。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18" r="1071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制定完善的人才梯队建设计划，培养和储备具备潜力的后备人才，确保企业人才的连续性和稳定性。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人力资源整合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物力资源整合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物资采购与管理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负责医药企业物资的采购、库存、配送等管理工作，确保物资供应的及时性和成本效益。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设备配置与维护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合理规划设备配置，确保设备的先进性、适用性和经济性；制定设备维护计划，确保设备的正常运转。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物流体系建设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优化物流管理流程，提高物流运作效率，降低物流成本，确保药品的安全、准确、及时配送。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预算编制与执行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负责企业预算编制和执行，确保资金的合理分配和有效使用。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建立严格的成本控制体系，降低企业经营成本；加强风险管理，防范财务风险。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投融资策略制定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根据企业战略发展需求，制定投融资策略，为企业发展提供资金支持。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积极应用先进的信息技术，推动企业信息化建设，提高企业竞争力。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市场信息收集与分析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收集医药市场相关信息，进行深入分析，为企业决策提供有力支持。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内部信息沟通与共享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建立企业内部信息沟通平台，促进信息的共享与交流，提高工作效率。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医药经理外部资源整合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供应商资源整合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根据企业需求和供应商能力，选择合适的供应商，建立长期合作关系。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对供应商进行定期评估，确保供应商按照合同要求提供产品和服务。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通过与供应商谈判和协商，降低采购成本，提高采购效率。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渠道资源整合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对现有销售渠道进行维护和管理，确保渠道畅通和稳定。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渠道维护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根据销售数据和市场反馈，对销售渠道进行优化和调整，提高销售效率。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寻找新的销售渠道，如线上平台、代理商等，扩大产品销售范围。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https://d.book118.com/098073054035006034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2024-09-12T13:52:34.660</cp:lastPrinted>
  <dcterms:created xsi:type="dcterms:W3CDTF">2024-09-12T05:52:34Z</dcterms:created>
  <dcterms:modified xsi:type="dcterms:W3CDTF">2024-09-12T05:52:36Z</dcterms:modified>
</cp:coreProperties>
</file>