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41D6EB-1D99-455F-985F-D69BE606B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2FDC71-C824-4269-81E5-04351BBA89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5BC20E-92CF-4DA0-9DBF-033D712DC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D693E3-F953-4184-B457-33363FF3C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E64A51-F034-4546-BFB4-C7CB46AF12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13C48D-E6F9-476B-8D54-B3AC9740FD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44C09A-AB67-4502-87D5-7632F16EE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BE22B4-45C7-4D41-A6EE-AB19B7BA2E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F54EDA-9631-4AE0-89D3-E464A41519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567906-8A95-4499-AA74-AD9F1973AD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F89F5C-780B-4E67-9902-8A3C6B0538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731350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心肺复苏培训简易版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心肺复苏的基本步骤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心肺复苏的培训与练习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心肺复苏的普及与推广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35" r="3193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768" r="2776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急救黄金时间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在等待专业急救人员到场之前，及时进行心肺复苏可以为患者争取宝贵的抢救时间。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心跳骤停发生后，4分钟内开始心肺复苏，8分钟内开始高级生命支持，是抢救成功的关键。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挽救生命的必要技能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心肺复苏是一种紧急情况下挽救生命的必要技能，掌握正确的操作方法可以有效地提高患者的生存率。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经过心肺复苏培训后，普通人也可以在紧急情况下为患者提供及时的救助，为专业急救人员争取到宝贵的时间。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心肺复苏的基本步骤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胸外按压是心肺复苏的重要步骤，通过按压胸部来帮助心脏泵血。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按压胸部时，应将双手交叠放在受害者胸骨的下半部分，并用力向下按压，使胸骨下陷约5-6厘米，每次按压之后应让胸廓完全回复。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C（胸外按压）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939" r="3293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开放气道是心肺复苏过程中的关键步骤，目的是确保受害者的气道畅通。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在开放气道时，应将受害者的头部向后仰，并抬高下颌骨。如果有异物阻塞气道，应使用海姆立克急救法清除。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A（开放气道）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人工呼吸是心肺复苏过程中的重要步骤，通过吹气来帮助受害者呼吸。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在人工呼吸时，应捏住受害者的鼻子，然后深吸一口气，将气吹入受害者的肺部。吹气量大约为500-600毫升，吹气后应立即放开捏住的鼻子。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5844" r="35844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B（人工呼吸）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心肺复苏的注意事项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438" r="2543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评估周围环境安全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在进行心肺复苏之前，首先要确保周围环境安全，避免因施救过程中发生二次伤害。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移除障碍物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如果发现患者处于危险的环境中，如道路、车辆等，应迅速移除障碍物，确保患者安全。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确保环境安全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https://d.book118.com/098073135022006030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2024-09-06T08:38:07.358</cp:lastPrinted>
  <dcterms:created xsi:type="dcterms:W3CDTF">2024-09-06T00:38:07Z</dcterms:created>
  <dcterms:modified xsi:type="dcterms:W3CDTF">2024-09-06T00:38:09Z</dcterms:modified>
</cp:coreProperties>
</file>