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BBCF3-906B-433A-916C-23AE12BA8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F8172-FB01-4334-AB49-F704C2A7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CF213-D61F-4660-829B-A3596CED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6D739-7BFA-4FCC-97B0-87BCDA3F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35321-B91E-4EDF-88F6-6A0878FB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1EC3F-FABE-4D3C-A739-962D8E880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81DCF-223B-476D-80AA-9392723B0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711A2-EBCC-4240-B4F5-1FF00E404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7163B-438B-4ED7-857F-36608D5DF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8A423-DC5E-4524-8C87-3C65E06E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F17EA-2605-4540-82E2-B6FB8F353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4021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高职院校心理健康教育研究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高职院校学生心理健康现状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高职院校心理健康教育模式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高职院校心理健康教育实践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高职院校心理健康教育发展趋势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随着社会的发展，心理健康问题日益受到关注。高职院校作为培养技术技能人才的重要基地，其学生的心理健康状况对个人成长和社会发展具有重要影响。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研究高职院校的心理健康问题，有助于提高高职学生的心理素质，促进其全面发展；同时，也有助于完善高职院校的教育体系，提高教育质量。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13" r="30313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目的：本研究旨在探讨高职院校学生心理健康的现状、问题及影响因素，为制定相应的干预措施提供科学依据。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问题：具体而言，本研究要解决以下问题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高职院校学生心理健康现状如何？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存在哪些主要的心理健康问题？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影响高职院校学生心理健康的因素有哪些？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如何有效提高高职院校学生的心理素质？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高职院校学生心理健康现状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高职院校学生心理特点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自我意识增强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进入高职院校后，学生开始更加关注自我意识和自我价值，表现出更强的独立性和自主性。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情感波动较大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随着年龄的增长，高职院校学生面临更多的人际关系和情感问题，情绪波动较为频繁。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职业规划和就业压力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随着毕业的临近，学生对未来的职业规划和就业压力逐渐增大，容易产生焦虑和迷茫的情绪。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由于个性、兴趣等方面的差异，高职院校学生容易出现人际冲突和社交障碍。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958" r="20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课程学习、考试、论文等学业压力对学生的心理造成一定负担，导致焦虑、抑郁等情绪问题。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部分学生对自己的职业定位和未来发展方向感到迷茫，产生自我认同的困惑。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高职院校学生常见心理问题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与家人、同学、老师等的人际关系对高职院校学生的心理健康产生重要影响。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课程难度、考试压力、学术要求等学业因素对学生的心理健康产生一定影响。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学生对自己的认知和评价，以及自我期望的水平对心理健康有重要影响。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高职院校学生心理健康影响因素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高职院校心理健康教育模式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培养学生积极心理品质，增强心理调适能力，促进学生全面发展和健康成长。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包括心理健康教育基本理论、自我认知、情绪管理、压力应对、人际交往、学习策略等模块。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采用案例分析、角色扮演、小组讨论等形式，引导学生积极参与，提高教学效果。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为学生提供个性化的心理支持和辅导，帮助学生解决心理问题，促进其心理健康发展。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包括个体咨询、团体辅导、心理测评等，以满足学生不同层次的心理需求。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采取面对面咨询、在线咨询等多种形式，方便学生随时寻求帮助。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https://d.book118.com/098074021073006041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2024-09-20T09:11:52.901</cp:lastPrinted>
  <dcterms:created xsi:type="dcterms:W3CDTF">2024-09-20T01:11:52Z</dcterms:created>
  <dcterms:modified xsi:type="dcterms:W3CDTF">2024-09-20T01:11:55Z</dcterms:modified>
</cp:coreProperties>
</file>