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380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AB19E-AD90-4C0F-9898-F149AB5CE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868E8-487E-4604-973F-695120E3F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B84E3-1D81-44FE-8651-777C0D884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0D0EA-C261-44B8-8687-5A59A4AC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0F3B2-28AA-4855-A0C7-BF0B503A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375B7-4CDC-48D2-AC0D-E9B297269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0C3F4-E00F-48DB-B78D-5BDD86F5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792B8-38CF-4A25-9EA7-5424677D7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7759C-42E2-4624-A727-A8C99D06A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DCF2A-75E5-40D3-9358-AD4265367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84BD0-AF72-4203-8720-BDC43FDD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20" Type="http://schemas.openxmlformats.org/officeDocument/2006/relationships/tags" Target="../tags/tag292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5.png" /><Relationship Id="rId7" Type="http://schemas.openxmlformats.org/officeDocument/2006/relationships/tags" Target="../tags/tag3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5.png" /><Relationship Id="rId7" Type="http://schemas.openxmlformats.org/officeDocument/2006/relationships/tags" Target="../tags/tag3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5.png" /><Relationship Id="rId7" Type="http://schemas.openxmlformats.org/officeDocument/2006/relationships/tags" Target="../tags/tag3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5.png" /><Relationship Id="rId7" Type="http://schemas.openxmlformats.org/officeDocument/2006/relationships/tags" Target="../tags/tag3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5.png" /><Relationship Id="rId7" Type="http://schemas.openxmlformats.org/officeDocument/2006/relationships/tags" Target="../tags/tag3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image" Target="../media/image5.png" /><Relationship Id="rId7" Type="http://schemas.openxmlformats.org/officeDocument/2006/relationships/tags" Target="../tags/tag3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5.png" /><Relationship Id="rId7" Type="http://schemas.openxmlformats.org/officeDocument/2006/relationships/tags" Target="../tags/tag3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5.png" /><Relationship Id="rId7" Type="http://schemas.openxmlformats.org/officeDocument/2006/relationships/tags" Target="../tags/tag35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image" Target="../media/image5.png" /><Relationship Id="rId7" Type="http://schemas.openxmlformats.org/officeDocument/2006/relationships/tags" Target="../tags/tag35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image" Target="../media/image5.png" /><Relationship Id="rId7" Type="http://schemas.openxmlformats.org/officeDocument/2006/relationships/tags" Target="../tags/tag35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image" Target="../media/image5.png" /><Relationship Id="rId7" Type="http://schemas.openxmlformats.org/officeDocument/2006/relationships/tags" Target="../tags/tag36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image" Target="../media/image5.png" /><Relationship Id="rId7" Type="http://schemas.openxmlformats.org/officeDocument/2006/relationships/tags" Target="../tags/tag37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5.xml" /><Relationship Id="rId11" Type="http://schemas.openxmlformats.org/officeDocument/2006/relationships/tags" Target="../tags/tag376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tags" Target="../tags/tag37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4.xml" /><Relationship Id="rId3" Type="http://schemas.openxmlformats.org/officeDocument/2006/relationships/notesSlide" Target="../notesSlides/notesSlide24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image" Target="../media/image5.png" /><Relationship Id="rId7" Type="http://schemas.openxmlformats.org/officeDocument/2006/relationships/tags" Target="../tags/tag37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405106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PICC与伤口造口专科护士多点执业认知及意愿调查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二、PICC与伤口造口专科护士执业情况调查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一、介绍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7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8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9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0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三、PICC与伤口造口专科护士多点执业认知调查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1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2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3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4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四、影响因素分析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五、结论部分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7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8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旨在探讨PICC与伤口造口专科护士多点执业的认知及意愿情况。通过对全国范围内的专科护士进行调查，发现多数护士对多点执业持有积极态度，但同时也存在一些认知和影响因素的差异。本次演示将就此展开讨论，并提出相关建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一、介绍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一、介绍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医疗技术的不断发展和护士角色的不断转变，护士多点执业已成为医疗行业的一大趋势。PICC（经外周静脉置入中心静脉导管）和伤口造口护理是医疗护理中非常重要的两个领域，而PICC与伤口造口专科护士在这方面的知识和技能具有很高的价值。因此，了解这些专科护士对多点执业的认知及意愿情况，对推动护士多点执业和优化医疗资源配置具有重要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二、PICC与伤口造口专科护士执业情况调查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二、PICC与伤口造口专科护士执业情况调查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本次调查中，我们共收集了全国2000名PICC与伤口造口专科护士的执业信息。调查结果显示，这些护士主要在三甲医院工作，占总人数的62.4%。其中，执业时间在5年以下的护士占42.6%，5-10年的占35.1%，10年以上的占22.3%。关于执业动机，68.3%的护士表示是因为对专业的热爱和追求，21.7%的护士是为了提高自己的专业技能，而10%的护士则是因为工作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三、PICC与伤口造口专科护士多点执业认知调查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三、PICC与伤口造口专科护士多点执业认知调查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本次调查中，我们发现虽然大部分护士对多点执业有所了解，但仍有22.4%的护士对此不了解。对于是否愿意多点执业，48.6%的护士表示非常愿意，34.8%的护士表示愿意，16.6%的护士表示不愿意。然而，当问及是否能够满足多点执业的条件时，只有38.2%的护士认为自己符合要求，而61.8%的护士则认为自己不符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四、影响因素分析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四、影响因素分析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从调查结果来看，影响PICC与伤口造口专科护士多点执业的因素主要有以下三个方面：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1、职业因素：护士的专业技能和经验积累是其多点执业的重要基础。然而，由于这两个领域的专业性较强，对护士的综合能力要求较高，因此能够满足多点执业条件的护士比例相对较低。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四、影响因素分析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2、医院因素：医院对护士多点执业的态度和政策也会对其产生影响。有些医院可能因为工作量大、人手不足等原因而不支持护士多点执业，这也会限制护士的执业活动。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四、影响因素分析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3、政策因素：政府对护士多点执业的政策法规也是影响其发展的一个重要因素。如果政策法规不完善或不合理，将会给护士多点执业带来困难和挑战。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五、结论部分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五、结论部分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本次调查，我们可以看到PICC与伤口造口专科护士对多点执业持有较高的认知和意愿。然而，真正能够满足多点执业条件的护士比例较低，说明在实践过程中仍存在一些问题和挑战。为了推动护士多点执业的发展，我们建议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五、结论部分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1、医院应积极鼓励和支持护士进行专业技能的提升和知识的更新，以提高其综合能力，满足多点执业的需求。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五、结论部分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2、政府应完善相关政策法规，为护士多点执业提供更多的支持和保障，促进医疗资源的合理配置。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五、结论部分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3、专科护士自身也要不断努力提升自己的专业技能和知识水平，以适应医疗行业的发展和变化。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摘要：本次演示旨在探讨伤口造口专科护士能级管理的现状，通过调查问卷和实地考察的方式，了解目前护士能级管理的实际情况，以期为提高护理服务质量提供参考。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医疗技术的不断发展，人们对护理服务的需求日益增长，对护理服务质量的要求也越来越高。伤口造口专科护士作为护理服务的重要组成部分，其能级管理对于提高护理服务质量具有重要意义。因此，本次演示就伤口造口专科护士能级管理的现状进行了调查和研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https://d.book118.com/098074051063006032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25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摘要</vt:lpstr>
      <vt:lpstr>PowerPoint Presentation</vt:lpstr>
      <vt:lpstr>一、介绍</vt:lpstr>
      <vt:lpstr>PowerPoint Presentation</vt:lpstr>
      <vt:lpstr>二、PICC与伤口造口专科护士执业情况调查</vt:lpstr>
      <vt:lpstr>PowerPoint Presentation</vt:lpstr>
      <vt:lpstr>三、PICC与伤口造口专科护士多点执业认知调查</vt:lpstr>
      <vt:lpstr>PowerPoint Presentation</vt:lpstr>
      <vt:lpstr>四、影响因素分析</vt:lpstr>
      <vt:lpstr>四、影响因素分析</vt:lpstr>
      <vt:lpstr>四、影响因素分析</vt:lpstr>
      <vt:lpstr>PowerPoint Presentation</vt:lpstr>
      <vt:lpstr>五、结论部分</vt:lpstr>
      <vt:lpstr>五、结论部分</vt:lpstr>
      <vt:lpstr>五、结论部分</vt:lpstr>
      <vt:lpstr>五、结论部分</vt:lpstr>
      <vt:lpstr>PowerPoint Presentation</vt:lpstr>
      <vt:lpstr>内容摘要</vt:lpstr>
      <vt:lpstr>PowerPoint Presentation</vt:lpstr>
      <vt:lpstr>一、引言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2024-09-09T23:46:25.063</cp:lastPrinted>
  <dcterms:created xsi:type="dcterms:W3CDTF">2024-09-09T15:46:25Z</dcterms:created>
  <dcterms:modified xsi:type="dcterms:W3CDTF">2024-09-09T15:46:33Z</dcterms:modified>
</cp:coreProperties>
</file>