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27F1E-46E0-4012-999A-AE5B6432C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3D06B-C18F-4EB8-918E-4FD077E39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F1780-E91E-442D-9C63-DD36909C2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22B58-98D1-41CA-BC23-D9718B407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5DBD9-D222-4F28-94FD-BAAC3C8BD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EFFA7-E680-472F-88EF-B96D765FD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DCCA42-2F14-4916-A462-F4727E2EC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83188-1EED-4AE2-9709-26F25BE0F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977F8-87F4-4F54-90B4-DFE0042BB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EB0FE-08DC-4D4D-98C5-D0038FD9A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5FA04-6FCA-4056-AFFA-2D85ECA93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74107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产品创新和营销创新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产品创新与营销创新的关联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产品创新与营销创新的实践案例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未来展望：产品创新与营销创新的趋势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产品创新是指企业为了满足市场需求，对产品进行改进、升级或创造新产品的过程。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产品创新不仅仅是新产品的开发，还包括对现有产品的改进和升级。它涉及到产品构思、设计、试制、上市等一系列活动，需要企业具备创新思维和创新能力。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" r="153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产品创新对于企业的发展至关重要，它能够提高企业的竞争力、推动经济增长、满足消费者需求和提高企业盈利能力。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随着市场竞争的加剧，企业必须不断进行产品创新以保持竞争优势。产品创新能够提供更好的产品给消费者，提高消费者的满意度和忠诚度。同时，成功的产品创新能够为企业带来更多的市场份额和利润。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产品创新的类型包括全新产品的开发和现有产品的改进。全新产品的开发是指创造一种前所未有的产品，而现有产品的改进是在现有产品的基础上进行改进或升级。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全新产品的开发需要企业进行大量的研发和投入，以创造一种前所未有的产品来满足市场需求。这种创新方式风险较大，但一旦成功，收益也更高。相比之下，现有产品的改进是在现有产品的基础上进行改进或升级，风险较小，但收益也相对较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产品创新的类型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营销创新是指企业通过创造新的营销策略、工具、渠道和方式，以实现市场开拓、品牌提升和销售增长的目标。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营销创新涵盖了从产品定位、品牌形象、渠道策略、促销手段到客户关系管理等各个方面。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营销创新的实施需要企业具备创新思维、敏锐的市场洞察力和灵活的组织结构，以适应不断变化的市场环境。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营销创新的实施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通过营销创新，企业可以塑造独特的品牌形象，提升品牌知名度和美誉度，从而在激烈的市场竞争中脱颖而出。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有效的营销创新能够吸引潜在客户，提高客户满意度和忠诚度，从而促进销售增长和市场占有率提升。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营销创新可以帮助企业在竞争激烈的市场中创造独特的竞争优势，从而获得更多的商业机会和利润空间。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通过重新定义产品或品牌的定位，以满足特定市场需求或创造新的市场需求。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定位创新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通过开拓新的销售渠道或优化现有渠道，提高产品覆盖面和市场渗透率。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渠道创新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采用独特的促销手段和活动，吸引消费者关注和购买，提高销售业绩。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促销创新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通过塑造独特的品牌形象和文化内涵，提升品牌价值和影响力。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品牌形象创新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营销创新的类型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产品创新与营销创新的关联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https://d.book118.com/098074107026006040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2024-09-18T10:19:33.620</cp:lastPrinted>
  <dcterms:created xsi:type="dcterms:W3CDTF">2024-09-18T02:19:33Z</dcterms:created>
  <dcterms:modified xsi:type="dcterms:W3CDTF">2024-09-18T02:19:35Z</dcterms:modified>
</cp:coreProperties>
</file>