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18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5F617-9ADA-4AEE-A0BC-A2F420A77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3F571-717A-4EE6-8679-70D67A81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684E2-0303-4204-B551-70A5097D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48ECF-6195-4145-9A4A-A3185A3A0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DF8BFA-2C36-49EC-B8BE-ECB460488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75CE41-F6A8-489E-85BD-2268AD07F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70F7A4-A9B9-45E6-98AB-2D729F371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7C7BB-C58E-498D-9DAE-BED7EB6F3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BC09B-EB37-46D0-8E0E-61880EBFB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6BB96-67EA-46F4-960F-301AB6D91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526C1-E064-4581-A9B7-E9C9EFAE3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176" r:id="rId2"/>
    <p:sldLayoutId id="2147496177" r:id="rId3"/>
    <p:sldLayoutId id="2147496178" r:id="rId4"/>
    <p:sldLayoutId id="2147496179" r:id="rId5"/>
    <p:sldLayoutId id="2147496180" r:id="rId6"/>
    <p:sldLayoutId id="2147496181" r:id="rId7"/>
    <p:sldLayoutId id="2147496182" r:id="rId8"/>
    <p:sldLayoutId id="2147496183" r:id="rId9"/>
    <p:sldLayoutId id="2147496184" r:id="rId10"/>
    <p:sldLayoutId id="214749618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18" Type="http://schemas.openxmlformats.org/officeDocument/2006/relationships/tags" Target="../tags/tag174.xml" /><Relationship Id="rId19" Type="http://schemas.openxmlformats.org/officeDocument/2006/relationships/tags" Target="../tags/tag175.xml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7.xml" /><Relationship Id="rId3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75012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华为公司市场竞争分析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cxnSp>
        <p:nvCxnSpPr>
          <p:cNvPr id="3145755" name="直接连接符 2"/>
          <p:cNvCxnSpPr/>
          <p:nvPr>
            <p:custDataLst>
              <p:tags r:id="rId4"/>
            </p:custDataLst>
          </p:nvPr>
        </p:nvCxnSpPr>
        <p:spPr>
          <a:xfrm flipH="1">
            <a:off x="2860778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"/>
          <p:cNvCxnSpPr/>
          <p:nvPr>
            <p:custDataLst>
              <p:tags r:id="rId5"/>
            </p:custDataLst>
          </p:nvPr>
        </p:nvCxnSpPr>
        <p:spPr>
          <a:xfrm flipH="1">
            <a:off x="5024395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"/>
          <p:cNvCxnSpPr/>
          <p:nvPr>
            <p:custDataLst>
              <p:tags r:id="rId6"/>
            </p:custDataLst>
          </p:nvPr>
        </p:nvCxnSpPr>
        <p:spPr>
          <a:xfrm flipH="1">
            <a:off x="7188012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序号"/>
          <p:cNvSpPr txBox="1"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0433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8"/>
            </p:custDataLst>
          </p:nvPr>
        </p:nvSpPr>
        <p:spPr>
          <a:xfrm>
            <a:off x="106239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华为公司的市场地位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37057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0"/>
            </p:custDataLst>
          </p:nvPr>
        </p:nvSpPr>
        <p:spPr>
          <a:xfrm>
            <a:off x="5389624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华为公司的市场策略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20695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2"/>
            </p:custDataLst>
          </p:nvPr>
        </p:nvSpPr>
        <p:spPr>
          <a:xfrm>
            <a:off x="3226007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华为公司的竞争对手分析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753419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4"/>
            </p:custDataLst>
          </p:nvPr>
        </p:nvSpPr>
        <p:spPr>
          <a:xfrm>
            <a:off x="7553241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华为公司的技术创新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969781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6"/>
            </p:custDataLst>
          </p:nvPr>
        </p:nvSpPr>
        <p:spPr>
          <a:xfrm>
            <a:off x="971686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华为公司的市场前景预测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9351629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华为公司的市场地位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华为公司的历史与现状</a:t>
            </a:r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华为公司成立于1987年，是中国最大的通信设备制造商之一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华为公司在全球拥有大量的市场份额，是全球最大的通信设备供应商之一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华为公司在研发和创新方面投入巨大，拥有强大的技术实力和创新能力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华为公司的产品和服务覆盖了全球170多个国家和地区，拥有广泛的客户基础和渠道资源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华为公司在全球市场的份额</a:t>
            </a:r>
            <a:endParaRPr lang="zh-CN" altLang="en-US"/>
          </a:p>
        </p:txBody>
      </p:sp>
      <p:sp>
        <p:nvSpPr>
          <p:cNvPr id="104898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9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2020年华为公司全球市场份额为17%左右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2019年华为公司全球市场份额为20%左右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2021年华为公司全球市场份额为14%左右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华为公司在全球通信设备市场占据领先地位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华为公司在国内市场的地位</a:t>
            </a:r>
            <a:endParaRPr lang="zh-CN" altLang="en-US"/>
          </a:p>
        </p:txBody>
      </p:sp>
      <p:sp>
        <p:nvSpPr>
          <p:cNvPr id="104903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市场份额：华为公司是中国通信设备市场的领先者，占据了相当大的市场份额。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技术创新：华为公司在技术创新方面一直走在行业前列，是国内技术创新的代表企业之一。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品牌影响力：华为公司的品牌在国内具有很高的知名度和美誉度，对消费者具有很大的吸引力。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全球竞争力：华为公司的产品和服务已经覆盖全球多个国家和地区，是国内企业中具有较强全球竞争力的公司之一。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华为公司的竞争对手分析</a:t>
            </a:r>
            <a:endParaRPr lang="zh-CN" altLang="en-US"/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国际竞争对手分析</a:t>
            </a:r>
            <a:endParaRPr lang="zh-CN" altLang="en-US"/>
          </a:p>
        </p:txBody>
      </p:sp>
      <p:sp>
        <p:nvSpPr>
          <p:cNvPr id="104914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苹果公司：全球最大的智能手机制造商之一，与华为在全球范围内展开激烈竞争。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三星电子：全球领先的电子设备制造商，在智能手机、平板电脑等领域与华为竞争激烈。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谷歌：凭借安卓操作系统和强大的应用生态系统，谷歌在全球移动市场上与华为竞争。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微软：全球办公软件和操作系统巨头，在云计算和企业服务领域与华为展开竞争。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国内竞争对手分析</a:t>
            </a:r>
            <a:endParaRPr lang="zh-CN" altLang="en-US"/>
          </a:p>
        </p:txBody>
      </p:sp>
      <p:sp>
        <p:nvSpPr>
          <p:cNvPr id="104919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0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华为与中兴通讯的竞争关系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华为与腾讯在网络设备市场的竞争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华为与阿里巴巴在云计算市场的竞争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华为与联想在智能手机领域的竞争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竞争对手的优势与劣势</a:t>
            </a:r>
            <a:endParaRPr lang="zh-CN" altLang="en-US"/>
          </a:p>
        </p:txBody>
      </p:sp>
      <p:sp>
        <p:nvSpPr>
          <p:cNvPr id="1049276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优势：技术领先，产品创新能力强；品牌知名度高，市场份额大；拥有强大的研发团队和创新能力。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劣势：产品线单一，市场覆盖面有限；部分产品价格较高，缺乏竞争力；在某些领域与竞争对手相比存在一定差距。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华为公司的市场策略</a:t>
            </a:r>
            <a:endParaRPr lang="zh-CN" altLang="en-US"/>
          </a:p>
        </p:txBody>
      </p:sp>
      <p:sp>
        <p:nvSpPr>
          <p:cNvPr id="10493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https://d.book118.com/098075012012006040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1_1"/>
  <p:tag name="KSO_WM_UNIT_INDEX" val="1_1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2"/>
  <p:tag name="KSO_WM_UNIT_INDEX" val="1_3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2"/>
  <p:tag name="KSO_WM_UNIT_INDEX" val="1_2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2"/>
  <p:tag name="KSO_WM_UNIT_INDEX" val="1_4_2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1"/>
  <p:tag name="KSO_WM_UNIT_INDEX" val="1_5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Office Theme</vt:lpstr>
      <vt:lpstr>华为公司市场竞争分析</vt:lpstr>
      <vt:lpstr>目录</vt:lpstr>
      <vt:lpstr>华为公司的市场地位</vt:lpstr>
      <vt:lpstr>华为公司的历史与现状</vt:lpstr>
      <vt:lpstr>华为公司在全球市场的份额</vt:lpstr>
      <vt:lpstr>华为公司在国内市场的地位</vt:lpstr>
      <vt:lpstr>华为公司的竞争对手分析</vt:lpstr>
      <vt:lpstr>国际竞争对手分析</vt:lpstr>
      <vt:lpstr>国内竞争对手分析</vt:lpstr>
      <vt:lpstr>竞争对手的优势与劣势</vt:lpstr>
      <vt:lpstr>华为公司的市场策略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2024-09-18T04:36:58.680</cp:lastPrinted>
  <dcterms:created xsi:type="dcterms:W3CDTF">2024-09-17T20:36:58Z</dcterms:created>
  <dcterms:modified xsi:type="dcterms:W3CDTF">2024-09-17T20:37:00Z</dcterms:modified>
</cp:coreProperties>
</file>