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8062B-6232-4029-BC85-708FFD7BC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CB9EE-58E9-4A73-BC09-06D24ED7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02CF3-719C-4DC7-96DC-0A3CADCDE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FE8D5-5E06-4BFA-9817-FFC857AE0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BE6A1-8BD7-48B5-B3E2-D8F3F49BF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D56D4A-0116-4F01-9220-058A88ED3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22D6DE-8CA3-4356-9AE3-EF6BC5990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21C03-9F83-4D01-BCE5-382C079C0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DAF00-1F0B-47C5-B3A1-E9BB3774C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0218E-D94D-4C53-AF61-786000A54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23727-1A61-4D27-A8F8-C12BBD887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5033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老年人能力评估存在问题及分析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老年人能力评估现状及问题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改进老年人能力评估的对策与建议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老龄化社会挑战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随着全球老龄化趋势加剧，老年人能力评估成为应对老龄化社会挑战的重要手段。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老年人能力评估有助于为老年人提供个性化的照护和服务，提高其生活质量。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政策制定依据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评估结果为政府制定养老政策、合理配置养老资源提供了重要依据。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发现老年人潜在的健康问题。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确定老年人的能力状况。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为制定个性化的照护计划提供依据。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客观性原则：评估过程应客观、公正，避免主观偏见。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评估内容应涵盖老年人的各个方面，包括身体健康、认知能力、情感状态等。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评估方法应具有可操作性，便于实施和推广。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评估应定期进行，以反映老年人的能力变化。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老年人能力评估现状及问题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忽略心理和社会因素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目前的评估指标主要关注老年人的生理功能，而较少考虑心理、社会和环境等因素对其能力的影响。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不同老年人的需求和能力差异较大，目前的评估指标缺乏个性化，无法满足不同老年人的特殊需求。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评估指标不全面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评估方法不科学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主观性较强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目前的评估方法主要依赖评估人员的经验和主观判断，缺乏客观、量化的评估工具。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缺乏动态评估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老年人的能力会随着时间而变化，目前的评估方法缺乏动态性，无法及时反映老年人的能力变化。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不同地区的评估标准存在差异，导致评估结果的可比性较差。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不同评估机构采用的评估标准和方法不同，导致评估结果的差异性较大。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机构差异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评估标准不统一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评估结果不准确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数据采集过程中可能存在误差，如信息记录不准确、数据遗漏等。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数据分析方法可能存在缺陷，如模型选择不当、参数设置不合理等，导致评估结果的准确性受到影响。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分析方法问题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社会对老年人能力评估的认知度不足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目前，社会对老年人能力评估的认知度普遍较低，很多人对评估的目的、意义、流程等缺乏了解，导致评估工作难以顺利开展。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评估结果的社会认可度不高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由于社会对老年人能力评估的认知度不足，评估结果往往难以得到广泛认可，这在一定程度上影响了评估工作的权威性和公信力。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社会认知度不足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目前，我国尚未出台统一的老年人能力评估标准，各地评估标准不一，导致评估结果存在较大的差异性和主观性。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政策法规体系不健全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虽然我国已经出台了一些与老年人能力评估相关的政策法规，但总体来看，政策法规体系仍不健全，缺乏系统性和可操作性。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缺乏统一的评估标准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政策法规不完善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https://d.book118.com/098075033120006032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2024-09-10T10:10:17.371</cp:lastPrinted>
  <dcterms:created xsi:type="dcterms:W3CDTF">2024-09-10T02:10:17Z</dcterms:created>
  <dcterms:modified xsi:type="dcterms:W3CDTF">2024-09-10T02:10:19Z</dcterms:modified>
</cp:coreProperties>
</file>