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625928-7673-4BFC-B3C6-9381AAC3D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2B9802-D959-425B-9F54-068BDDD77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FBFF5-1BD7-430A-BB28-88B2B7807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B5ACC6-87B8-4B2F-8931-81EDF7058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D0FE91-332A-4B64-ABCF-07C7A0D57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3E343A-DAD6-4034-A63A-9BA5493C1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BF8D2B-8EDC-4D94-9947-B3F8AFDB7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C5488A-94F1-4008-9283-7116FBA3F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6646BD-6EC4-41D3-B412-EF21F490A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D67A6-C221-4336-8A8C-6ED25E233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1EF429-9D7B-440B-B076-55522586B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76020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社交媒体行业的用户洞察与社交娱乐行为规律研究提升培训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用户洞察：深入理解社交媒体用户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社交娱乐行为规律研究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提升社交媒体运营效果的策略和方法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社交媒体行业的挑战和机遇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通过深入研究用户洞察，了解用户的需求、兴趣和行为模式，为社交媒体平台的优化和创新提供有力支持。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提升对社交媒体用户的深入理解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分析用户在社交媒体上的娱乐行为，揭示其内在规律，为内容创作、推荐算法和用户体验设计提供指导。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探究社交娱乐行为规律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社交媒体行业日新月异，面临着用户流失、内容创新、数据隐私等挑战，通过培训提升应对能力，把握行业趋势。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应对行业挑战和变革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社交媒体行业概述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社交媒体行业持续扩大，用户数量和活跃度不断增长，为广告主和内容创作者提供了广阔的市场空间。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多样化平台与内容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社交媒体平台种类繁多，包括短视频、直播、社交游戏等，内容形式丰富多样，满足用户多元化的需求。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技术创新与数据驱动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人工智能、大数据等技术在社交媒体行业的应用日益广泛，推动个性化推荐、精准营销等方面的创新，提升用户体验和商业价值。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社交电商与流量变现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社交媒体与电商的融合加速，社交电商模式兴起，为平台和商家提供了新的流量变现途径。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用户洞察：深入理解社交媒体用户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用户画像：社交媒体用户的基本特征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社交媒体用户覆盖各个年龄段，但主要集中在18-35岁之间。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不同社交媒体平台的性别比例存在差异，但总体上男女比例相对均衡。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社交媒体用户遍布全球各地，但某些平台在特定地区拥有更高的用户集中度。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大多数社交媒体用户受过良好教育，拥有较高的学历。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年龄分布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性别比例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地域分布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教育水平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社交需求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娱乐需求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信息需求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自我表达需求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用户需求：社交媒体用户的心理和行为需求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用户希望通过社交媒体与他人建立联系、分享生活和观点。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用户希望在社交媒体上获得轻松、有趣的内容，以放松身心。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用户希望通过社交媒体获取新闻、知识和各类实用信息。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用户希望通过社交媒体展示自我、表达个性和情感。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内容类型偏好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话题偏好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互动方式偏好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时间段偏好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用户偏好：社交媒体用户的兴趣和喜好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用户对不同类型的内容有不同的偏好，如文字、图片、视频等。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用户更喜欢某些特定的互动方式，如点赞、评论、分享等。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用户对某些特定话题表现出更高的兴趣，如时尚、美食、旅行等。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用户在一天中的不同时间段活跃程度不同，某些时间段更适合发布内容。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社交娱乐行为规律研究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664" b="1466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社交行为：用户在社交媒体上的互动和交流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好友关系建立与维护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研究用户在社交媒体上如何建立和维护好友关系，包括添加好友、建立群组、设置权限等行为。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信息分享与传播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分析用户在社交媒体上分享和传播信息的方式和动机，如转发、点赞、评论等。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情感表达与共鸣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探究用户在社交媒体上表达情感和寻求共鸣的方式，如发布状态更新、写日志、分享心情等。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研究用户在社交媒体上参与游戏的行为和习惯，包括单人游戏和多人在线游戏。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游戏参与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视频观看与分享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音乐与音频消费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分析用户在社交媒体上观看和分享视频的内容和偏好，如短视频、直播、电影等。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探究用户在社交媒体上消费音乐和音频的方式和趋势，如在线音乐平台、播客等。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娱乐行为：用户在社交媒体上的消遣和娱乐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https://d.book118.com/098076020007006036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2024-09-15T03:56:43.277</cp:lastPrinted>
  <dcterms:created xsi:type="dcterms:W3CDTF">2024-09-14T19:56:43Z</dcterms:created>
  <dcterms:modified xsi:type="dcterms:W3CDTF">2024-09-14T19:56:45Z</dcterms:modified>
</cp:coreProperties>
</file>