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770C3C9-EBBA-43EF-A770-C914D625874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08942-B207-417C-AA03-3FD03FFDB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84157-AF59-436D-A76E-7F3982217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E4774-F4E6-43CB-A0E8-972412211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1F019-4A9E-483B-9C05-FB300CDFA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A401F6-5263-4409-86B4-7F8D3A427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3C7C13-011C-4437-88C2-B736F1324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F9492-727D-481B-955B-BDD592D42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82D4C-9361-47BE-81F4-B498FE347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E72F3-A8D6-41CE-9038-6CF58559E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BFB9C-1BC4-4C3B-87A2-51C8992EF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4F33E-5E09-40D9-A887-C1F9460AB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58F5A30-0CEA-4748-97BE-B4EC4D7FF7C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6807FA9-202F-4605-BD28-348174930FF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77104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11"/>
          <p:cNvPicPr/>
          <p:nvPr/>
        </p:nvPicPr>
        <p:blipFill>
          <a:blip r:embed="rId3"/>
          <a:stretch>
            <a:fillRect/>
          </a:stretch>
        </p:blipFill>
        <p:spPr>
          <a:xfrm>
            <a:off x="-49680" y="90720"/>
            <a:ext cx="12290760" cy="6676200"/>
          </a:xfrm>
          <a:prstGeom prst="rect">
            <a:avLst/>
          </a:prstGeom>
          <a:ln w="0">
            <a:noFill/>
          </a:ln>
        </p:spPr>
      </p:pic>
      <p:pic>
        <p:nvPicPr>
          <p:cNvPr id="74" name="图片 15"/>
          <p:cNvPicPr/>
          <p:nvPr/>
        </p:nvPicPr>
        <p:blipFill>
          <a:blip r:embed="rId4"/>
          <a:stretch>
            <a:fillRect/>
          </a:stretch>
        </p:blipFill>
        <p:spPr>
          <a:xfrm>
            <a:off x="260640" y="-97200"/>
            <a:ext cx="11670120" cy="7080840"/>
          </a:xfrm>
          <a:prstGeom prst="rect">
            <a:avLst/>
          </a:prstGeom>
          <a:ln w="0">
            <a:noFill/>
          </a:ln>
        </p:spPr>
      </p:pic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安全重要，远离溺水危险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79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安全重要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远离溺水危险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安全技能提升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安全预警系统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83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安全重要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在日常生活中，我们需要意识到安全的重要性。学习如何预防意外事件发生是关键。安全意识的培养能够帮助我们远离潜在的危险，确保生活安全。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4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安全知识普及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正确操作灭火器是防火的关键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灭火器使用方法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如何在危急情况下保持冷静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紧急情况应对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急救知识能够挽救生命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急救知识学习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6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安全设施介绍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了解安全出口的位置至关重要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安全出口标识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熟悉紧急报警装置的操作步骤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紧急报警装置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了解安全通道的使用方法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安全通道设置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7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灾难演练活动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提高应急处理能力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模拟真实安全情况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安全宣传活动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传播安全理念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引起公众关注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安全知识竞赛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提升安全知识的互动性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加深对安全的认识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2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保障个人和家人的安全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生活中的安全意识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做好预防措施至关重要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避免意外事件发生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安全意识的普及有助于社会和谐稳定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社会安全发展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2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143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14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远离溺水危险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水域安全意识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提高自救能力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学习游泳的重要性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选择合适的游泳区域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避免在没有救生设施的水域游泳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观察水流速度和深度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如何判断水域的危险程度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9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0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不擅自进入未经许可的水域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尊重私人财产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避免私自穿越禁区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避免单独游泳，注意团体游泳的安全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遵守游泳规则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保持与同伴的联系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溺水危险警示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定期检查游泳设施准备情况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检查浮具完好性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确保救生员在岗位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5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溺水急救知识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学会打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110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求救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掌握正确的救援技巧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观察、呼叫、施救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学习急救口诀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使用救生器材进行救援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与溺水者之间的距离与接触方式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6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水上安全设备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选择适合体重的浮具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游泳圈和浮板的正确使用方法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定期检查漏气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水上安全设备的维护方法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紧身款式更安全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水上救生衣的种类和选择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7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198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3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安全风险评估是评估周围环境的潜在安全隐患，制定应急预案，以及在突发安全事件发生时采取的处理方法。通过对可能的风险因素进行分析和评估，可以提前预防事故的发生，保护人员和财产安全。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7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分析潜在风险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周围环境的安全隐患评估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建立应急处理措施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制定应急预案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紧急情况下的行动方案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安全事件处理方法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7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安全管理标准化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安全管理标准化是建立健全的安全管理制度，每日安全例会的开展，以及安全问题的定期检查和整改。通过标准化的管理措施，可以提高安全意识，预防事故的发生。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4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安全管理标准化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规范安全操作流程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建立安全管理制度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发现并解决安全问题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定期检查和整改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交流安全隐患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每日安全例会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6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安全知识讲座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分享安全经验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提供安全技巧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员工自救能力培养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学习应急处理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模拟演练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提高自我保护意识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员工安全培训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提升安全意识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学习应急措施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掌握自救技能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0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1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从事故案例中吸取经验教训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学习安全教训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分析事故发生的根本原因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思考事故原因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制定有效预防措施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避免再次发生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1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262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26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安全技能提升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7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逃生通道的熟悉和运用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了解逃生通道位置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熟悉逃生路线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灭火器使用的正确姿势和技巧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拉响保险销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火灾逃生演练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灭火器使用演练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掌握灭火器的使用方法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注意喷射方向和距离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1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82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急救技能培训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掌握正确的按压力度和速度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心肺复苏术的学习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稳定伤者状态，及时送医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骨折等紧急情况的处理方法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清洁伤口并进行包扎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创伤处理的基本技能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3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94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安全项目实践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佩戴防护装备，确保安全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自我防护的实际操作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配合团队完成紧急演练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应急演习的参与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定期检查设施状况，确保完好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安全保护设施的维护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4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05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急救技能实际应用考察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应对伤者情况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进行有效急救处理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安全演练的成绩评定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评估安全演练表现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寻找改进之处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安全技能检测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安全操作技能考核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熟练运用安全设备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快速有效地处置危险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https://d.book118.com/098077104047006045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200</Paragraphs>
  <Slides>26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安全重要，远离溺水危险</vt:lpstr>
      <vt:lpstr>目录</vt:lpstr>
      <vt:lpstr>第一章 安全重要</vt:lpstr>
      <vt:lpstr> </vt:lpstr>
      <vt:lpstr>安全知识普及</vt:lpstr>
      <vt:lpstr>安全设施介绍</vt:lpstr>
      <vt:lpstr>安全意识活动</vt:lpstr>
      <vt:lpstr>安全重要性</vt:lpstr>
      <vt:lpstr>第2章 远离溺水危险</vt:lpstr>
      <vt:lpstr>水域安全意识</vt:lpstr>
      <vt:lpstr>溺水危险警示</vt:lpstr>
      <vt:lpstr>溺水急救知识</vt:lpstr>
      <vt:lpstr>水上安全设备</vt:lpstr>
      <vt:lpstr>第3章 安全管理</vt:lpstr>
      <vt:lpstr>安全风险评估</vt:lpstr>
      <vt:lpstr>安全风险评估</vt:lpstr>
      <vt:lpstr> </vt:lpstr>
      <vt:lpstr>安全管理标准化</vt:lpstr>
      <vt:lpstr>安全培训计划</vt:lpstr>
      <vt:lpstr>事故案例分析</vt:lpstr>
      <vt:lpstr>第4章 安全技能提升</vt:lpstr>
      <vt:lpstr>火灾逃生演练</vt:lpstr>
      <vt:lpstr>急救技能培训</vt:lpstr>
      <vt:lpstr>安全项目实践</vt:lpstr>
      <vt:lpstr>安全技能检测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2024-09-25T18:50:28.540</cp:lastPrinted>
  <dcterms:created xsi:type="dcterms:W3CDTF">2024-09-25T10:50:28Z</dcterms:created>
  <dcterms:modified xsi:type="dcterms:W3CDTF">2024-09-25T10:50:30Z</dcterms:modified>
</cp:coreProperties>
</file>