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LBQLQ+JDBEVC+MicrosoftYaHei-Bold"/>
      <p:regular r:id="rId15"/>
    </p:embeddedFont>
    <p:embeddedFont>
      <p:font typeface="AJUNKV+MS-UIGothic"/>
      <p:regular r:id="rId16"/>
    </p:embeddedFont>
    <p:embeddedFont>
      <p:font typeface="SCOEIB+BAHIOV+ArialMT"/>
      <p:regular r:id="rId17"/>
    </p:embeddedFont>
    <p:embeddedFont>
      <p:font typeface="SIECPJ+INBKS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C14F5-1220-4671-9D67-051B60D3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EFC9-F723-48A5-A520-659FAE68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899FF-7702-41F4-A5F8-95153B0D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B6A8A-D47C-4EE1-821F-DD14B95E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F41EC-2C17-42A6-9950-EC05F6A0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FA17D-5990-4409-9335-202F9FBD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925F2-EC1D-4012-A3DC-4EF62AE3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58C29-3771-4D66-9FBA-784CFA1B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CE31B-BBA2-48F0-BCE0-4D26270A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9FF8-5FEE-4C68-AF38-D6E7E910C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A0095-AB5E-49C1-88A1-FAB6BDD9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7133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CLBQLQ+JDBEVC+MicrosoftYaHei-Bold"/>
                <a:cs typeface="CLBQLQ+JDBEVC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CLBQLQ+JDBEVC+MicrosoftYaHei-Bold"/>
                <a:cs typeface="CLBQLQ+JDBEVC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CLBQLQ+JDBEVC+MicrosoftYaHei-Bold"/>
                <a:cs typeface="CLBQLQ+JDBEVC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CLBQLQ+JDBEVC+MicrosoftYaHei-Bold"/>
                <a:cs typeface="CLBQLQ+JDBEVC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1B1B1B"/>
                </a:solidFill>
                <a:latin typeface="AJUNKV+MS-UIGothic"/>
                <a:cs typeface="AJUNKV+MS-UIGothic"/>
              </a:rPr>
              <a:t>偶极矩在方向的分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JUNKV+MS-UIGothic"/>
                <a:cs typeface="AJUNKV+MS-UIGothic"/>
              </a:rPr>
              <a:t>量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AJUNKV+MS-UIGothic"/>
                <a:cs typeface="AJUNK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COEIB+BAHIOV+ArialMT"/>
                <a:cs typeface="SCOEIB+BAHIO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偶极矩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3404621" cy="2101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COEIB+BAHIOV+ArialMT"/>
                <a:cs typeface="SCOEIB+BAHIO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偶极矩的方向分量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COEIB+BAHIOV+ArialMT"/>
                <a:cs typeface="SCOEIB+BAHIO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偶极矩的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量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COEIB+BAHIOV+ArialMT"/>
                <a:cs typeface="SCOEIB+BAHIO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偶极矩的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COEIB+BAHIOV+ArialMT"/>
                <a:cs typeface="SCOEIB+BAHIO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偶极矩的未来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AJUNKV+MS-UIGothic"/>
                <a:cs typeface="AJUNKV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AJUNKV+MS-UIGothic"/>
                <a:cs typeface="AJUNK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LBQLQ+JDBEVC+MicrosoftYaHei-Bold"/>
                <a:cs typeface="CLBQLQ+JDBEV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LBQLQ+JDBEVC+MicrosoftYaHei-Bold"/>
                <a:cs typeface="CLBQLQ+JDBEVC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0000"/>
                </a:solidFill>
                <a:latin typeface="AJUNKV+MS-UIGothic"/>
                <a:cs typeface="AJUNKV+MS-UIGothic"/>
              </a:rPr>
              <a:t>偶极矩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AJUNKV+MS-UIGothic"/>
                <a:cs typeface="AJUNK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偶极矩定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偶极矩是描述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分布不均匀性的物理量，其方向由正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荷指向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义为负电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荷与正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位差沿着某一直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分，其方向由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荷指向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偶极矩的矢量表示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从正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荷指向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荷的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向量。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偶极矩的物理意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偶极矩的物理意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在于描述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分布的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称性和方向性，是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电场线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的重要参数。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偶极矩的大小和方向可以反映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分布的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称性和方向性。在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偶极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4959203"/>
            <a:ext cx="683462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矩的存在会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电场线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分布的不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称性，从而影响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带电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粒子的运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动轨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迹和能量状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AJUNKV+MS-UIGothic"/>
                <a:cs typeface="AJUNK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偶极矩的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偶极矩的国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际单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位是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米，常用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米、皮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08945" cy="1586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根据国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际单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位制的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偶极矩的国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际单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位是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米，符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C·m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米、皮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米等常用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位，它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算关系分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别为</a:t>
            </a:r>
            <a:r>
              <a:rPr sz="135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1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</a:t>
            </a:r>
            <a:r>
              <a:rPr sz="135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=10^-9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1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</a:t>
            </a:r>
            <a:r>
              <a:rPr sz="135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=10^-12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350">
                <a:solidFill>
                  <a:srgbClr val="000000"/>
                </a:solidFill>
                <a:latin typeface="AJUNKV+MS-UIGothic"/>
                <a:cs typeface="AJUNKV+MS-UIGothic"/>
              </a:rPr>
              <a:t>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LBQLQ+JDBEVC+MicrosoftYaHei-Bold"/>
                <a:cs typeface="CLBQLQ+JDBEV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LBQLQ+JDBEVC+MicrosoftYaHei-Bold"/>
                <a:cs typeface="CLBQLQ+JDBEVC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24250" y="344167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0000"/>
                </a:solidFill>
                <a:latin typeface="AJUNKV+MS-UIGothic"/>
                <a:cs typeface="AJUNKV+MS-UIGothic"/>
              </a:rPr>
              <a:t>偶极矩的方向分量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平行于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电场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方向的分量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AJUNKV+MS-UIGothic"/>
                <a:cs typeface="AJUNKV+MS-UIGothic"/>
              </a:rPr>
              <a:t>算公式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平行于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方向的分量可以使用公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式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P_parallel = p * E</a:t>
            </a:r>
            <a:r>
              <a:rPr sz="1500" spc="15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算，其中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p 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偶极矩，</a:t>
            </a: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E 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方向上的分量表</a:t>
            </a:r>
          </a:p>
          <a:p>
            <a:pPr marL="380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偶极子的作用力矩。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UNKV+MS-UIGothic"/>
                <a:cs typeface="AJUNKV+MS-UIGothic"/>
              </a:rPr>
              <a:t>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分量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偶极子的方向和旋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影响，是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偶极子的主要作用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部分。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垂直于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电场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方向的分量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JUNKV+MS-UIGothic"/>
                <a:cs typeface="AJUNKV+MS-UIGothic"/>
              </a:rPr>
              <a:t>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分量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偶极子的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向运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和振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有影响，是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偶极子的次要作用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部分。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偶极矩在垂直于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方向上的分量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表示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偶极子的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向作用力矩。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DFD"/>
                </a:solidFill>
                <a:latin typeface="AJUNKV+MS-UIGothic"/>
                <a:cs typeface="AJUNKV+MS-UIGothic"/>
              </a:rPr>
              <a:t>算公式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54854" y="4425688"/>
            <a:ext cx="354638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垂直于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方向的分量可以使用公式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CPJ+INBKSE+MicrosoftYaHei"/>
                <a:cs typeface="SIECPJ+INBKSE+MicrosoftYaHei"/>
              </a:rPr>
              <a:t>P_perp = p * E_perp</a:t>
            </a:r>
            <a:r>
              <a:rPr sz="1500" spc="20">
                <a:solidFill>
                  <a:srgbClr val="FFFDFD"/>
                </a:solidFill>
                <a:latin typeface="SIECPJ+INBKSE+MicrosoftYaHei"/>
                <a:cs typeface="SIECPJ+INBKSE+MicrosoftYaHei"/>
              </a:rPr>
              <a:t> 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算，其中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SIECPJ+INBKSE+MicrosoftYaHei"/>
                <a:cs typeface="SIECPJ+INBKSE+MicrosoftYaHei"/>
              </a:rPr>
              <a:t>p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偶极矩，</a:t>
            </a:r>
            <a:r>
              <a:rPr sz="1500">
                <a:solidFill>
                  <a:srgbClr val="FFFDFD"/>
                </a:solidFill>
                <a:latin typeface="SIECPJ+INBKSE+MicrosoftYaHei"/>
                <a:cs typeface="SIECPJ+INBKSE+MicrosoftYaHei"/>
              </a:rPr>
              <a:t>E_perp 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是垂直于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AJUNKV+MS-UIGothic"/>
                <a:cs typeface="AJUNKV+MS-UIGothic"/>
              </a:rPr>
              <a:t>位矢量。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垂直于偶极子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轴</a:t>
            </a:r>
            <a:r>
              <a:rPr sz="3000">
                <a:solidFill>
                  <a:srgbClr val="006B73"/>
                </a:solidFill>
                <a:latin typeface="AJUNKV+MS-UIGothic"/>
                <a:cs typeface="AJUNKV+MS-UIGothic"/>
              </a:rPr>
              <a:t>方向的分量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UNKV+MS-UIGothic"/>
                <a:cs typeface="AJUNKV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006B73"/>
                </a:solidFill>
                <a:latin typeface="AJUNKV+MS-UIGothic"/>
                <a:cs typeface="AJUNKV+MS-UIGothic"/>
              </a:rPr>
              <a:t>算公式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UNKV+MS-UIGothic"/>
                <a:cs typeface="AJUNKV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偶极矩在垂直于偶极子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方向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上的分量表示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偶极子的扭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作用力矩。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垂直于偶极子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方向的分量可以</a:t>
            </a:r>
          </a:p>
          <a:p>
            <a:pPr marL="2349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使用公式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P_tan = p * E_tan</a:t>
            </a:r>
            <a:r>
              <a:rPr sz="1500" spc="15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2158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算，其中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p 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偶极矩，</a:t>
            </a:r>
            <a:r>
              <a:rPr sz="1500">
                <a:solidFill>
                  <a:srgbClr val="000000"/>
                </a:solidFill>
                <a:latin typeface="SIECPJ+INBKSE+MicrosoftYaHei"/>
                <a:cs typeface="SIECPJ+INBKSE+MicrosoftYaHei"/>
              </a:rPr>
              <a:t>E_tan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是垂直于偶极子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方向的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位矢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分量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和振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模式有影响，是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电场对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偶极子的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AJUNKV+MS-UIGothic"/>
                <a:cs typeface="AJUNKV+MS-UIGothic"/>
              </a:rPr>
              <a:t>作用部分。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https://d.book118.com/098077133016006047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CLBQLQ+JDBEVC+MicrosoftYaHei-Bold</vt:lpstr>
      <vt:lpstr>SimSun</vt:lpstr>
      <vt:lpstr>AJUNKV+MS-UIGothic</vt:lpstr>
      <vt:lpstr>SCOEIB+BAHIOV+ArialMT</vt:lpstr>
      <vt:lpstr>Times New Roman</vt:lpstr>
      <vt:lpstr>SIECPJ+INBKSE+MicrosoftYaHei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2024-09-28T07:05:13.639</cp:lastPrinted>
  <dcterms:created xsi:type="dcterms:W3CDTF">2024-09-27T23:05:13Z</dcterms:created>
  <dcterms:modified xsi:type="dcterms:W3CDTF">2024-09-27T23:05:14Z</dcterms:modified>
</cp:coreProperties>
</file>