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726627-5F34-4712-B6FD-A64371D69A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D13CA-AC2E-4A91-8188-532209B0E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A5ED2B-9460-4D02-9E82-F545C8F25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D3A438-E8D2-47F2-9B72-909721039F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587421-354E-447A-85E3-C834E74C0B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AD3A82-2E24-4067-BF17-591084336A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FEF2D6-2E81-4829-A7DA-C0ACCEB782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EDFEEB-4A40-416D-A8C1-D531BFA6D4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ACB165-D53F-4391-8F60-717960B7E7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E906F-96E9-4A89-9E17-0F6F63C1E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DD110B-0F90-411F-AFFD-C2933E5CB5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10004511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电力系统仿真与建模</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电力系统建模基础与方法
 电力系统暂态仿真与稳定分析
 电力系统潮流计算与优化
 电力系统短路计算与故障分析
 电力系统谐波分析与治理
 电力系统保护继电器仿真与测试
 电力系统智能仿真与控制
 电力系统仿真软件应用与发展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电力系统建模基础与方法</a:t>
            </a:r>
          </a:p>
        </p:txBody>
      </p:sp>
      <p:sp>
        <p:nvSpPr>
          <p:cNvPr id="3" name="Subtitle 2"/>
          <p:cNvSpPr>
            <a:spLocks noGrp="1"/>
          </p:cNvSpPr>
          <p:nvPr>
            <p:ph type="subTitle" idx="1"/>
          </p:nvPr>
        </p:nvSpPr>
        <p:spPr/>
        <p:txBody>
          <a:bodyPr/>
          <a:lstStyle/>
          <a:p>
            <a:r>
              <a:t>电力系统仿真与建模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电力系统建模基础与方法</a:t>
            </a:r>
          </a:p>
        </p:txBody>
      </p:sp>
      <p:sp>
        <p:nvSpPr>
          <p:cNvPr id="3" name="Text Placeholder 2"/>
          <p:cNvSpPr>
            <a:spLocks noGrp="1"/>
          </p:cNvSpPr>
          <p:nvPr>
            <p:ph type="body" idx="1"/>
          </p:nvPr>
        </p:nvSpPr>
        <p:spPr/>
        <p:txBody>
          <a:bodyPr/>
          <a:lstStyle/>
          <a:p>
            <a:r>
              <a:t>电力系统建模的基本步骤:</a:t>
            </a:r>
          </a:p>
        </p:txBody>
      </p:sp>
      <p:sp>
        <p:nvSpPr>
          <p:cNvPr id="4" name="Content Placeholder 3"/>
          <p:cNvSpPr>
            <a:spLocks noGrp="1"/>
          </p:cNvSpPr>
          <p:nvPr>
            <p:ph sz="half" idx="2"/>
          </p:nvPr>
        </p:nvSpPr>
        <p:spPr/>
        <p:txBody>
          <a:bodyPr/>
          <a:lstStyle/>
          <a:p>
            <a:r>
              <a:t>1. 明确建模目的及范围，确定建模所需的详细程度。</a:t>
            </a:r>
          </a:p>
          <a:p>
            <a:r>
              <a:t>2. 收集建模所需的数据，包括系统运行数据、设备参数、负荷特性等。</a:t>
            </a:r>
          </a:p>
          <a:p>
            <a:r>
              <a:t>3. 选择合适的建模方法，如正序网络法、对称分量法、节点电压法等。</a:t>
            </a:r>
          </a:p>
          <a:p>
            <a:r>
              <a:t>4. 建立电力系统模型，包括线路、变压器、发电机、负荷等。</a:t>
            </a:r>
          </a:p>
          <a:p>
            <a:r>
              <a:t>5. 进行模型验证，确保模型能够准确反映电力系统的实际状况。</a:t>
            </a:r>
          </a:p>
        </p:txBody>
      </p:sp>
      <p:sp>
        <p:nvSpPr>
          <p:cNvPr id="5" name="Text Placeholder 4"/>
          <p:cNvSpPr>
            <a:spLocks noGrp="1"/>
          </p:cNvSpPr>
          <p:nvPr>
            <p:ph type="body" idx="3"/>
          </p:nvPr>
        </p:nvSpPr>
        <p:spPr/>
        <p:txBody>
          <a:bodyPr/>
          <a:lstStyle/>
          <a:p>
            <a:r>
              <a:t>电力系统建模的主要方法</a:t>
            </a:r>
          </a:p>
        </p:txBody>
      </p:sp>
      <p:sp>
        <p:nvSpPr>
          <p:cNvPr id="6" name="Content Placeholder 5"/>
          <p:cNvSpPr>
            <a:spLocks noGrp="1"/>
          </p:cNvSpPr>
          <p:nvPr>
            <p:ph sz="half" idx="4"/>
          </p:nvPr>
        </p:nvSpPr>
        <p:spPr/>
        <p:txBody>
          <a:bodyPr/>
          <a:lstStyle/>
          <a:p>
            <a:r>
              <a:t>1. 正序网络法：该方法将电力系统视为一个正序网络，忽略负序和零序网络的影响。正序网络法简单易行，适用于平衡状态下的电力系统建模。</a:t>
            </a:r>
          </a:p>
          <a:p>
            <a:r>
              <a:t>2. 对称分量法：该方法将电力系统分解为正序、负序和零序网络，分别建模。对称分量法适用于不平衡状态下的电力系统建模，如短路、故障等。</a:t>
            </a:r>
          </a:p>
          <a:p>
            <a:r>
              <a:t>3. 节点电压法：该方法将电力系统视为一个节点网络，节点之间的电压是未知量。节点电压法适用于大规模电力系统建模，可以有效地减少计算量。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电力系统建模基础与方法</a:t>
            </a:r>
          </a:p>
        </p:txBody>
      </p:sp>
      <p:sp>
        <p:nvSpPr>
          <p:cNvPr id="3" name="Text Placeholder 2"/>
          <p:cNvSpPr>
            <a:spLocks noGrp="1"/>
          </p:cNvSpPr>
          <p:nvPr>
            <p:ph type="body" idx="1"/>
          </p:nvPr>
        </p:nvSpPr>
        <p:spPr/>
        <p:txBody>
          <a:bodyPr/>
          <a:lstStyle/>
          <a:p>
            <a:r>
              <a:t>电力系统建模中的数据处理技术</a:t>
            </a:r>
          </a:p>
        </p:txBody>
      </p:sp>
      <p:sp>
        <p:nvSpPr>
          <p:cNvPr id="4" name="Content Placeholder 3"/>
          <p:cNvSpPr>
            <a:spLocks noGrp="1"/>
          </p:cNvSpPr>
          <p:nvPr>
            <p:ph sz="half" idx="2"/>
          </p:nvPr>
        </p:nvSpPr>
        <p:spPr/>
        <p:txBody>
          <a:bodyPr/>
          <a:lstStyle/>
          <a:p>
            <a:r>
              <a:t>1. 数据预处理：对原始数据进行清洗、转换、归一化等处理，以提高建模的准确性和可靠性。</a:t>
            </a:r>
          </a:p>
          <a:p>
            <a:r>
              <a:t>2. 数据分析：对数据进行统计分析、相关分析、聚类分析等，从中提取有价值的信息，为建模提供依据。</a:t>
            </a:r>
          </a:p>
          <a:p>
            <a:r>
              <a:t>3. 数据挖掘：通过数据挖掘技术，从数据中发现隐藏的规律和知识，为建模提供新的思路和方法。</a:t>
            </a:r>
          </a:p>
        </p:txBody>
      </p:sp>
      <p:sp>
        <p:nvSpPr>
          <p:cNvPr id="5" name="Text Placeholder 4"/>
          <p:cNvSpPr>
            <a:spLocks noGrp="1"/>
          </p:cNvSpPr>
          <p:nvPr>
            <p:ph type="body" idx="3"/>
          </p:nvPr>
        </p:nvSpPr>
        <p:spPr/>
        <p:txBody>
          <a:bodyPr/>
          <a:lstStyle/>
          <a:p>
            <a:r>
              <a:t>电力系统建模中的优化技术</a:t>
            </a:r>
          </a:p>
        </p:txBody>
      </p:sp>
      <p:sp>
        <p:nvSpPr>
          <p:cNvPr id="6" name="Content Placeholder 5"/>
          <p:cNvSpPr>
            <a:spLocks noGrp="1"/>
          </p:cNvSpPr>
          <p:nvPr>
            <p:ph sz="half" idx="4"/>
          </p:nvPr>
        </p:nvSpPr>
        <p:spPr/>
        <p:txBody>
          <a:bodyPr/>
          <a:lstStyle/>
          <a:p>
            <a:r>
              <a:t>1. 线路潮流优化：通过优化电力系统线路的潮流分布，提高电力系统的稳定性和可靠性。</a:t>
            </a:r>
          </a:p>
          <a:p>
            <a:r>
              <a:t>2. 发电机调度优化：通过优化发电机的运行方式，提高电力系统的经济性和安全性。</a:t>
            </a:r>
          </a:p>
          <a:p>
            <a:r>
              <a:t>3. 电网结构优化：通过优化配电网络的结构，减少网络损耗，提高电力系统的效率。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电力系统建模基础与方法</a:t>
            </a:r>
          </a:p>
        </p:txBody>
      </p:sp>
      <p:sp>
        <p:nvSpPr>
          <p:cNvPr id="3" name="Text Placeholder 2"/>
          <p:cNvSpPr>
            <a:spLocks noGrp="1"/>
          </p:cNvSpPr>
          <p:nvPr>
            <p:ph type="body" idx="1"/>
          </p:nvPr>
        </p:nvSpPr>
        <p:spPr/>
        <p:txBody>
          <a:bodyPr/>
          <a:lstStyle/>
          <a:p>
            <a:r>
              <a:t>电力系统建模中的仿真技术</a:t>
            </a:r>
          </a:p>
        </p:txBody>
      </p:sp>
      <p:sp>
        <p:nvSpPr>
          <p:cNvPr id="4" name="Content Placeholder 3"/>
          <p:cNvSpPr>
            <a:spLocks noGrp="1"/>
          </p:cNvSpPr>
          <p:nvPr>
            <p:ph sz="half" idx="2"/>
          </p:nvPr>
        </p:nvSpPr>
        <p:spPr/>
        <p:txBody>
          <a:bodyPr/>
          <a:lstStyle/>
          <a:p>
            <a:r>
              <a:t>1. 稳态仿真：对电力系统在稳态下的运行情况进行仿真，分析系统电压、潮流、功率等指标。</a:t>
            </a:r>
          </a:p>
          <a:p>
            <a:r>
              <a:t>2. 动态仿真：对电力系统在动态下的运行情况进行仿真，分析系统频率、电压、潮流等指标随时间的变化。</a:t>
            </a:r>
          </a:p>
          <a:p>
            <a:r>
              <a:t>3. 事故仿真：对电力系统发生事故时的运行情况进行仿真，分析事故对系统的影响，为事故处理提供依据。</a:t>
            </a:r>
          </a:p>
        </p:txBody>
      </p:sp>
      <p:sp>
        <p:nvSpPr>
          <p:cNvPr id="5" name="Text Placeholder 4"/>
          <p:cNvSpPr>
            <a:spLocks noGrp="1"/>
          </p:cNvSpPr>
          <p:nvPr>
            <p:ph type="body" idx="3"/>
          </p:nvPr>
        </p:nvSpPr>
        <p:spPr/>
        <p:txBody>
          <a:bodyPr/>
          <a:lstStyle/>
          <a:p>
            <a:r>
              <a:t>电力系统建模中的可视化技术</a:t>
            </a:r>
          </a:p>
        </p:txBody>
      </p:sp>
      <p:sp>
        <p:nvSpPr>
          <p:cNvPr id="6" name="Content Placeholder 5"/>
          <p:cNvSpPr>
            <a:spLocks noGrp="1"/>
          </p:cNvSpPr>
          <p:nvPr>
            <p:ph sz="half" idx="4"/>
          </p:nvPr>
        </p:nvSpPr>
        <p:spPr/>
        <p:txBody>
          <a:bodyPr/>
          <a:lstStyle/>
          <a:p>
            <a:r>
              <a:t>1. 电力系统模型的可视化：将电力系统模型以图形化方式呈现，便于直观地理解电力系统结构和运行情况。</a:t>
            </a:r>
          </a:p>
          <a:p>
            <a:r>
              <a:t>2. 电力系统运行数据的可视化：将电力系统运行数据以图形化方式呈现，便于分析电力系统运行状况，发现异常情况。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电力系统暂态仿真与稳定分析</a:t>
            </a:r>
          </a:p>
        </p:txBody>
      </p:sp>
      <p:sp>
        <p:nvSpPr>
          <p:cNvPr id="3" name="Subtitle 2"/>
          <p:cNvSpPr>
            <a:spLocks noGrp="1"/>
          </p:cNvSpPr>
          <p:nvPr>
            <p:ph type="subTitle" idx="1"/>
          </p:nvPr>
        </p:nvSpPr>
        <p:spPr/>
        <p:txBody>
          <a:bodyPr/>
          <a:lstStyle/>
          <a:p>
            <a:r>
              <a:t>电力系统仿真与建模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电力系统暂态仿真与稳定分析</a:t>
            </a:r>
          </a:p>
        </p:txBody>
      </p:sp>
      <p:sp>
        <p:nvSpPr>
          <p:cNvPr id="3" name="Text Placeholder 2"/>
          <p:cNvSpPr>
            <a:spLocks noGrp="1"/>
          </p:cNvSpPr>
          <p:nvPr>
            <p:ph type="body" idx="1"/>
          </p:nvPr>
        </p:nvSpPr>
        <p:spPr/>
        <p:txBody>
          <a:bodyPr/>
          <a:lstStyle/>
          <a:p>
            <a:r>
              <a:t>电力系统暂态故障分析</a:t>
            </a:r>
          </a:p>
        </p:txBody>
      </p:sp>
      <p:sp>
        <p:nvSpPr>
          <p:cNvPr id="4" name="Content Placeholder 3"/>
          <p:cNvSpPr>
            <a:spLocks noGrp="1"/>
          </p:cNvSpPr>
          <p:nvPr>
            <p:ph sz="half" idx="2"/>
          </p:nvPr>
        </p:nvSpPr>
        <p:spPr/>
        <p:txBody>
          <a:bodyPr/>
          <a:lstStyle/>
          <a:p>
            <a:r>
              <a:t>1. 电力系统暂态故障分析是指通过计算机仿真来模拟电力系统发生故障时的动态过程，以研究故障对系统的影响并评估系统稳定性。</a:t>
            </a:r>
          </a:p>
          <a:p>
            <a:r>
              <a:t>2. 暂态故障的类型主要包括短路、开路、接地故障等，这些故障都会导致系统电流和电压发生急剧变化，并可能导致系统失稳。</a:t>
            </a:r>
          </a:p>
          <a:p>
            <a:r>
              <a:t>3. 电力系统暂态故障分析的主要目的是为了研究故障对系统的影响并评估系统稳定性，以便采取相应的措施来提高系统稳定性。</a:t>
            </a:r>
          </a:p>
        </p:txBody>
      </p:sp>
      <p:sp>
        <p:nvSpPr>
          <p:cNvPr id="5" name="Text Placeholder 4"/>
          <p:cNvSpPr>
            <a:spLocks noGrp="1"/>
          </p:cNvSpPr>
          <p:nvPr>
            <p:ph type="body" idx="3"/>
          </p:nvPr>
        </p:nvSpPr>
        <p:spPr/>
        <p:txBody>
          <a:bodyPr/>
          <a:lstStyle/>
          <a:p>
            <a:r>
              <a:t>电力系统暂态稳定分析</a:t>
            </a:r>
          </a:p>
        </p:txBody>
      </p:sp>
      <p:sp>
        <p:nvSpPr>
          <p:cNvPr id="6" name="Content Placeholder 5"/>
          <p:cNvSpPr>
            <a:spLocks noGrp="1"/>
          </p:cNvSpPr>
          <p:nvPr>
            <p:ph sz="half" idx="4"/>
          </p:nvPr>
        </p:nvSpPr>
        <p:spPr/>
        <p:txBody>
          <a:bodyPr/>
          <a:lstStyle/>
          <a:p>
            <a:r>
              <a:t>1. 电力系统暂态稳定分析是指通过计算机仿真来模拟电力系统发生故障时的动态过程，并分析系统是否能够在故障后恢复到稳定状态。</a:t>
            </a:r>
          </a:p>
          <a:p>
            <a:r>
              <a:t>2. 暂态稳定分析的主要目的是为了确定系统在故障后是否能够保持稳定，以及如果系统失稳，失稳的原因是什么。</a:t>
            </a:r>
          </a:p>
          <a:p>
            <a:r>
              <a:t>3. 暂态稳定分析的主要方法包括时域仿真、频域分析和非线性分析等。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电力系统暂态仿真与稳定分析</a:t>
            </a:r>
          </a:p>
        </p:txBody>
      </p:sp>
      <p:sp>
        <p:nvSpPr>
          <p:cNvPr id="3" name="Text Placeholder 2"/>
          <p:cNvSpPr>
            <a:spLocks noGrp="1"/>
          </p:cNvSpPr>
          <p:nvPr>
            <p:ph type="body" idx="1"/>
          </p:nvPr>
        </p:nvSpPr>
        <p:spPr/>
        <p:txBody>
          <a:bodyPr/>
          <a:lstStyle/>
          <a:p>
            <a:r>
              <a:t>电力系统动态仿真</a:t>
            </a:r>
          </a:p>
        </p:txBody>
      </p:sp>
      <p:sp>
        <p:nvSpPr>
          <p:cNvPr id="4" name="Content Placeholder 3"/>
          <p:cNvSpPr>
            <a:spLocks noGrp="1"/>
          </p:cNvSpPr>
          <p:nvPr>
            <p:ph sz="half" idx="2"/>
          </p:nvPr>
        </p:nvSpPr>
        <p:spPr/>
        <p:txBody>
          <a:bodyPr/>
          <a:lstStyle/>
          <a:p>
            <a:r>
              <a:t>1. 电力系统动态仿真是指通过计算机仿真来模拟电力系统在正常运行和故障情况下的动态过程。</a:t>
            </a:r>
          </a:p>
          <a:p>
            <a:r>
              <a:t>2. 电力系统动态仿真可以用于研究系统稳定性、系统动态性能、系统控制策略等。</a:t>
            </a:r>
          </a:p>
          <a:p>
            <a:r>
              <a:t>3. 电力系统动态仿真的主要方法包括时域仿真、频域分析和非线性分析等。</a:t>
            </a:r>
          </a:p>
        </p:txBody>
      </p:sp>
      <p:sp>
        <p:nvSpPr>
          <p:cNvPr id="5" name="Text Placeholder 4"/>
          <p:cNvSpPr>
            <a:spLocks noGrp="1"/>
          </p:cNvSpPr>
          <p:nvPr>
            <p:ph type="body" idx="3"/>
          </p:nvPr>
        </p:nvSpPr>
        <p:spPr/>
        <p:txBody>
          <a:bodyPr/>
          <a:lstStyle/>
          <a:p>
            <a:r>
              <a:t>电力系统暂态仿真软件</a:t>
            </a:r>
          </a:p>
        </p:txBody>
      </p:sp>
      <p:sp>
        <p:nvSpPr>
          <p:cNvPr id="6" name="Content Placeholder 5"/>
          <p:cNvSpPr>
            <a:spLocks noGrp="1"/>
          </p:cNvSpPr>
          <p:nvPr>
            <p:ph sz="half" idx="4"/>
          </p:nvPr>
        </p:nvSpPr>
        <p:spPr/>
        <p:txBody>
          <a:bodyPr/>
          <a:lstStyle/>
          <a:p>
            <a:r>
              <a:t>1. 电力系统暂态仿真软件是指用于进行电力系统暂态仿真的计算机软件。</a:t>
            </a:r>
          </a:p>
          <a:p>
            <a:r>
              <a:t>2. 电力系统暂态仿真软件有很多种，常用的软件包括PSCAD、EMTDC、PSS/E等。</a:t>
            </a:r>
          </a:p>
          <a:p>
            <a:r>
              <a:t>3. 电力系统暂态仿真软件可以用于研究系统稳定性、系统动态性能、系统控制策略等。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电力系统暂态仿真与稳定分析</a:t>
            </a:r>
          </a:p>
        </p:txBody>
      </p:sp>
      <p:sp>
        <p:nvSpPr>
          <p:cNvPr id="3" name="Text Placeholder 2"/>
          <p:cNvSpPr>
            <a:spLocks noGrp="1"/>
          </p:cNvSpPr>
          <p:nvPr>
            <p:ph type="body" idx="1"/>
          </p:nvPr>
        </p:nvSpPr>
        <p:spPr/>
        <p:txBody>
          <a:bodyPr/>
          <a:lstStyle/>
          <a:p>
            <a:r>
              <a:t>电力系统暂态仿真模型</a:t>
            </a:r>
          </a:p>
        </p:txBody>
      </p:sp>
      <p:sp>
        <p:nvSpPr>
          <p:cNvPr id="4" name="Content Placeholder 3"/>
          <p:cNvSpPr>
            <a:spLocks noGrp="1"/>
          </p:cNvSpPr>
          <p:nvPr>
            <p:ph sz="half" idx="2"/>
          </p:nvPr>
        </p:nvSpPr>
        <p:spPr/>
        <p:txBody>
          <a:bodyPr/>
          <a:lstStyle/>
          <a:p>
            <a:r>
              <a:t>1. 电力系统暂态仿真模型是指用于进行电力系统暂态仿真的数学模型。</a:t>
            </a:r>
          </a:p>
          <a:p>
            <a:r>
              <a:t>2. 电力系统暂态仿真模型有很多种，常用的模型包括机电暂态模型、电力电子模型、负荷模型等。</a:t>
            </a:r>
          </a:p>
          <a:p>
            <a:r>
              <a:t>3. 电力系统暂态仿真模型的选择取决于所研究的问题和所使用的仿真软件。</a:t>
            </a:r>
          </a:p>
        </p:txBody>
      </p:sp>
      <p:sp>
        <p:nvSpPr>
          <p:cNvPr id="5" name="Text Placeholder 4"/>
          <p:cNvSpPr>
            <a:spLocks noGrp="1"/>
          </p:cNvSpPr>
          <p:nvPr>
            <p:ph type="body" idx="3"/>
          </p:nvPr>
        </p:nvSpPr>
        <p:spPr/>
        <p:txBody>
          <a:bodyPr/>
          <a:lstStyle/>
          <a:p>
            <a:r>
              <a:t>电力系统暂态仿真技术</a:t>
            </a:r>
          </a:p>
        </p:txBody>
      </p:sp>
      <p:sp>
        <p:nvSpPr>
          <p:cNvPr id="6" name="Content Placeholder 5"/>
          <p:cNvSpPr>
            <a:spLocks noGrp="1"/>
          </p:cNvSpPr>
          <p:nvPr>
            <p:ph sz="half" idx="4"/>
          </p:nvPr>
        </p:nvSpPr>
        <p:spPr/>
        <p:txBody>
          <a:bodyPr/>
          <a:lstStyle/>
          <a:p>
            <a:r>
              <a:t>1. 电力系统暂态仿真技术是指用于进行电力系统暂态仿真的各种技术。</a:t>
            </a:r>
          </a:p>
          <a:p>
            <a:r>
              <a:t>2. 电力系统暂态仿真技术有很多种，常用的技术包括时域仿真、频域分析、非线性分析等。</a:t>
            </a:r>
          </a:p>
          <a:p>
            <a:r>
              <a:t>3. 电力系统暂态仿真技术的选择取决于所研究的问题和所使用的仿真软件。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电力系统潮流计算与优化</a:t>
            </a:r>
          </a:p>
        </p:txBody>
      </p:sp>
      <p:sp>
        <p:nvSpPr>
          <p:cNvPr id="3" name="Subtitle 2"/>
          <p:cNvSpPr>
            <a:spLocks noGrp="1"/>
          </p:cNvSpPr>
          <p:nvPr>
            <p:ph type="subTitle" idx="1"/>
          </p:nvPr>
        </p:nvSpPr>
        <p:spPr/>
        <p:txBody>
          <a:bodyPr/>
          <a:lstStyle/>
          <a:p>
            <a:r>
              <a:t>电力系统仿真与建模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电力系统潮流计算与优化</a:t>
            </a:r>
          </a:p>
        </p:txBody>
      </p:sp>
      <p:sp>
        <p:nvSpPr>
          <p:cNvPr id="3" name="Text Placeholder 2"/>
          <p:cNvSpPr>
            <a:spLocks noGrp="1"/>
          </p:cNvSpPr>
          <p:nvPr>
            <p:ph type="body" idx="1"/>
          </p:nvPr>
        </p:nvSpPr>
        <p:spPr/>
        <p:txBody>
          <a:bodyPr/>
          <a:lstStyle/>
          <a:p>
            <a:r>
              <a:t>潮流计算的基本原理：</a:t>
            </a:r>
          </a:p>
        </p:txBody>
      </p:sp>
      <p:sp>
        <p:nvSpPr>
          <p:cNvPr id="4" name="Content Placeholder 3"/>
          <p:cNvSpPr>
            <a:spLocks noGrp="1"/>
          </p:cNvSpPr>
          <p:nvPr>
            <p:ph sz="half" idx="2"/>
          </p:nvPr>
        </p:nvSpPr>
        <p:spPr/>
        <p:txBody>
          <a:bodyPr/>
          <a:lstStyle/>
          <a:p>
            <a:r>
              <a:t>1. 潮流计算是指在给定的电力系统网络拓扑结构、发电机出力、负荷需求等条件下，计算电力系统中各节点的电压、电流、潮流分布等电气量的过程。</a:t>
            </a:r>
          </a:p>
          <a:p>
            <a:r>
              <a:t>2. 潮流计算通常采用牛顿-拉弗森法或高斯-赛德尔法等迭代算法进行求解，通过不断更新节点电压和潮流值，直至达到收敛条件，从而得到电力系统的潮流分布。</a:t>
            </a:r>
          </a:p>
          <a:p>
            <a:r>
              <a:t>3. 潮流计算是电力系统规划、运行和控制的基础，用于分析电力系统的潮流分布、电压水平、线路负荷等，为电力系统安全经济运行提供重要依据。</a:t>
            </a:r>
          </a:p>
        </p:txBody>
      </p:sp>
      <p:sp>
        <p:nvSpPr>
          <p:cNvPr id="5" name="Text Placeholder 4"/>
          <p:cNvSpPr>
            <a:spLocks noGrp="1"/>
          </p:cNvSpPr>
          <p:nvPr>
            <p:ph type="body" idx="3"/>
          </p:nvPr>
        </p:nvSpPr>
        <p:spPr/>
        <p:txBody>
          <a:bodyPr/>
          <a:lstStyle/>
          <a:p>
            <a:r>
              <a:t>潮流优化的基本原理：</a:t>
            </a:r>
          </a:p>
        </p:txBody>
      </p:sp>
      <p:sp>
        <p:nvSpPr>
          <p:cNvPr id="6" name="Content Placeholder 5"/>
          <p:cNvSpPr>
            <a:spLocks noGrp="1"/>
          </p:cNvSpPr>
          <p:nvPr>
            <p:ph sz="half" idx="4"/>
          </p:nvPr>
        </p:nvSpPr>
        <p:spPr/>
        <p:txBody>
          <a:bodyPr/>
          <a:lstStyle/>
          <a:p>
            <a:r>
              <a:t>1. 潮流优化是指在满足电力系统安全约束条件的前提下，调整发电机出力、潮流分布等参数，以优化电力系统的目标函数，如最小化系统总损耗、提高系统电压稳定性等。</a:t>
            </a:r>
          </a:p>
          <a:p>
            <a:r>
              <a:t>2. 潮流优化通常采用线性规划、非线性规划或混合整数规划等数学优化方法进行求解，通过迭代计算，寻找满足约束条件下的最优解。</a:t>
            </a:r>
          </a:p>
          <a:p>
            <a:r>
              <a:t>3. 潮流优化可以提高电力系统的运行效率和可靠性，减少系统损耗，提高电压稳定性，为电力系统经济安全运行提供决策支持。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电力系统潮流计算与优化</a:t>
            </a:r>
          </a:p>
        </p:txBody>
      </p:sp>
      <p:sp>
        <p:nvSpPr>
          <p:cNvPr id="3" name="Content Placeholder 2"/>
          <p:cNvSpPr>
            <a:spLocks noGrp="1"/>
          </p:cNvSpPr>
          <p:nvPr>
            <p:ph sz="half" idx="2"/>
          </p:nvPr>
        </p:nvSpPr>
        <p:spPr/>
        <p:txBody>
          <a:bodyPr/>
          <a:lstStyle/>
          <a:p>
            <a:r>
              <a:t>1. 潮流计算和优化广泛应用于电力系统规划、运行和控制等各个环节，包括电力系统潮流分析、电压稳定性分析、潮流控制、无功优化、故障分析等。</a:t>
            </a:r>
          </a:p>
          <a:p>
            <a:r>
              <a:t>2. 潮流计算和优化有助于电力系统工程师分析电力系统的运行状态，发现潜在的故障隐患，制定有效的控制策略，确保电力系统安全稳定运行。</a:t>
            </a:r>
          </a:p>
          <a:p>
            <a:r>
              <a:t>3. 潮流计算和优化是电力系统运行和控制的重要工具，为电力系统安全经济运行提供了重要支撑。</a:t>
            </a:r>
          </a:p>
        </p:txBody>
      </p:sp>
      <p:sp>
        <p:nvSpPr>
          <p:cNvPr id="4" name="Text Placeholder 3"/>
          <p:cNvSpPr>
            <a:spLocks noGrp="1"/>
          </p:cNvSpPr>
          <p:nvPr>
            <p:ph type="body" idx="3"/>
          </p:nvPr>
        </p:nvSpPr>
        <p:spPr/>
        <p:txBody>
          <a:bodyPr/>
          <a:lstStyle/>
          <a:p>
            <a:r>
              <a:t>潮流计算与优化发展趋势：</a:t>
            </a:r>
          </a:p>
        </p:txBody>
      </p:sp>
      <p:sp>
        <p:nvSpPr>
          <p:cNvPr id="5" name="Content Placeholder 4"/>
          <p:cNvSpPr>
            <a:spLocks noGrp="1"/>
          </p:cNvSpPr>
          <p:nvPr>
            <p:ph sz="half" idx="4"/>
          </p:nvPr>
        </p:nvSpPr>
        <p:spPr/>
        <p:txBody>
          <a:bodyPr/>
          <a:lstStyle/>
          <a:p>
            <a:r>
              <a:t>1. 潮流计算与优化算法不断发展，从传统的牛顿-拉弗森法到高斯-赛德尔法再到现代的优化算法，计算速度和精度不断提高。</a:t>
            </a:r>
          </a:p>
          <a:p>
            <a:r>
              <a:t>2. 分布式和并行计算技术在潮流计算与优化中的应用，提高了计算效率，满足了大规模电力系统潮流计算与优化的需求。</a:t>
            </a:r>
          </a:p>
          <a:p>
            <a:r>
              <a:t>3. 人工智能技术在潮流计算与优化中的应用，如深度学习、机器学习等，可以提高潮流计算与优化的精度和鲁棒性，实现潮流计算与优化的智能化。</a:t>
            </a:r>
          </a:p>
        </p:txBody>
      </p:sp>
      <p:sp>
        <p:nvSpPr>
          <p:cNvPr id="6" name="Text Placeholder 5"/>
          <p:cNvSpPr>
            <a:spLocks noGrp="1"/>
          </p:cNvSpPr>
          <p:nvPr>
            <p:ph type="body" idx="1"/>
          </p:nvPr>
        </p:nvSpPr>
        <p:spPr/>
        <p:txBody>
          <a:bodyPr/>
          <a:lstStyle/>
          <a:p>
            <a:r>
              <a:t>潮流计算与优化在电力系统中的应用：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电力系统潮流计算与优化</a:t>
            </a:r>
          </a:p>
        </p:txBody>
      </p:sp>
      <p:sp>
        <p:nvSpPr>
          <p:cNvPr id="3" name="Text Placeholder 2"/>
          <p:cNvSpPr>
            <a:spLocks noGrp="1"/>
          </p:cNvSpPr>
          <p:nvPr>
            <p:ph type="body" idx="1"/>
          </p:nvPr>
        </p:nvSpPr>
        <p:spPr/>
        <p:txBody>
          <a:bodyPr/>
          <a:lstStyle/>
          <a:p>
            <a:r>
              <a:t>潮流计算与优化前沿技术：</a:t>
            </a:r>
          </a:p>
        </p:txBody>
      </p:sp>
      <p:sp>
        <p:nvSpPr>
          <p:cNvPr id="4" name="Content Placeholder 3"/>
          <p:cNvSpPr>
            <a:spLocks noGrp="1"/>
          </p:cNvSpPr>
          <p:nvPr>
            <p:ph sz="half" idx="2"/>
          </p:nvPr>
        </p:nvSpPr>
        <p:spPr/>
        <p:txBody>
          <a:bodyPr/>
          <a:lstStyle/>
          <a:p>
            <a:r>
              <a:t>1. 复杂电力系统潮流计算与优化，如新能源接入、储能系统、柔性交流输电系统等，对潮流计算与优化算法提出了新的挑战。</a:t>
            </a:r>
          </a:p>
          <a:p>
            <a:r>
              <a:t>2. 分布式和并行潮流计算与优化算法，满足大规模电力系统潮流计算与优化的需求，提高计算效率。</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电力系统短路计算与故障分析</a:t>
            </a:r>
          </a:p>
        </p:txBody>
      </p:sp>
      <p:sp>
        <p:nvSpPr>
          <p:cNvPr id="3" name="Subtitle 2"/>
          <p:cNvSpPr>
            <a:spLocks noGrp="1"/>
          </p:cNvSpPr>
          <p:nvPr>
            <p:ph type="subTitle" idx="1"/>
          </p:nvPr>
        </p:nvSpPr>
        <p:spPr/>
        <p:txBody>
          <a:bodyPr/>
          <a:lstStyle/>
          <a:p>
            <a:r>
              <a:t>电力系统仿真与建模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电力系统短路计算与故障分析</a:t>
            </a:r>
          </a:p>
        </p:txBody>
      </p:sp>
      <p:sp>
        <p:nvSpPr>
          <p:cNvPr id="3" name="Text Placeholder 2"/>
          <p:cNvSpPr>
            <a:spLocks noGrp="1"/>
          </p:cNvSpPr>
          <p:nvPr>
            <p:ph type="body" idx="1"/>
          </p:nvPr>
        </p:nvSpPr>
        <p:spPr/>
        <p:txBody>
          <a:bodyPr/>
          <a:lstStyle/>
          <a:p>
            <a:r>
              <a:t>电力系统基本故障分析</a:t>
            </a:r>
          </a:p>
        </p:txBody>
      </p:sp>
      <p:sp>
        <p:nvSpPr>
          <p:cNvPr id="4" name="Content Placeholder 3"/>
          <p:cNvSpPr>
            <a:spLocks noGrp="1"/>
          </p:cNvSpPr>
          <p:nvPr>
            <p:ph sz="half" idx="2"/>
          </p:nvPr>
        </p:nvSpPr>
        <p:spPr/>
        <p:txBody>
          <a:bodyPr/>
          <a:lstStyle/>
          <a:p>
            <a:r>
              <a:t>1. 电力系统故障的分类及其特点: 电力系统故障可分为永久性故障和暂态性故障,永久性故障是指导致系统设备损坏或线路中断的故障,如短路故障、线路断线故障等;而暂态性故障是指系统中某一部分出现故障,但不会造成设备损坏或线路中断的故障,如过电压故障、过电流故障等。受限于技术的可控能力,目前电力系统重点解决事故预防和故障控制问题。</a:t>
            </a:r>
          </a:p>
          <a:p>
            <a:r>
              <a:t>2. 故障分析的原则及方法: 故障分析的原则是先建立准确的系统模型,然后根据故障类型及故障位置,对系统进行故障计算,以此查找故障点,同时提供系统动态行为信息,进而总结故障发生的原因和评估故障的影响范围,提出有效的预防措施。电网被智能自愈思维分成了大量微小无故障系统,同时实现故障隔离,保证故障的影响范围尽量小,进而实现快速故障恢复与隔离。</a:t>
            </a:r>
          </a:p>
          <a:p>
            <a:r>
              <a:t>3. 故障分析的应用: 故障分析可为电力系统的规划、设计、运行和维护提供重要的依据,故障分析结果可用于系统稳定性分析、保护系统设计、继电保护整定、故障录波分析等。随着分布式电源、可再生能源的并网应用,故障分析是对微电网结构进行实时评估的重要手段,可有效避免分布式能源对微电网运行稳定性造成的冲击。</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电力系统短路计算与故障分析</a:t>
            </a:r>
          </a:p>
        </p:txBody>
      </p:sp>
      <p:sp>
        <p:nvSpPr>
          <p:cNvPr id="3" name="Text Placeholder 2"/>
          <p:cNvSpPr>
            <a:spLocks noGrp="1"/>
          </p:cNvSpPr>
          <p:nvPr>
            <p:ph type="body" idx="1"/>
          </p:nvPr>
        </p:nvSpPr>
        <p:spPr/>
        <p:txBody>
          <a:bodyPr/>
          <a:lstStyle/>
          <a:p>
            <a:r>
              <a:t>电力系统短路计算</a:t>
            </a:r>
          </a:p>
        </p:txBody>
      </p:sp>
      <p:sp>
        <p:nvSpPr>
          <p:cNvPr id="4" name="Content Placeholder 3"/>
          <p:cNvSpPr>
            <a:spLocks noGrp="1"/>
          </p:cNvSpPr>
          <p:nvPr>
            <p:ph sz="half" idx="2"/>
          </p:nvPr>
        </p:nvSpPr>
        <p:spPr/>
        <p:txBody>
          <a:bodyPr/>
          <a:lstStyle/>
          <a:p>
            <a:r>
              <a:t>1. 电气短路的分类及特征: 电气短路是指电力系统中两条或多条导线之间意外地连接在一起,从而形成低阻抗通路,导致系统中电流急剧增大的一种故障。短路故障可分为对称短路故障和不对称短路故障,对称短路故障是指三个相位同时短路,不对称短路故障是指三相中只有一相或两相短路,实际系统中的短路常常是非对称的。</a:t>
            </a:r>
          </a:p>
          <a:p>
            <a:r>
              <a:t>2. 短路电流计算: 短路电流计算是短路分析的关键环节,其目的是确定故障点处的短路电流大小和分布,为继电保护和系统稳定性分析提供依据。短路电流计算方法可分为解析法和数值法,解析法适用于计算简单系统的短路电流,数值法适用于计算复杂系统的短路电流。</a:t>
            </a:r>
          </a:p>
          <a:p>
            <a:r>
              <a:t>3. 短路电流的影响: 短路电流过大会导致电力设备损坏和系统稳定性下降。短路电流过大会对电力系统设备,如发电机、变压器、输电线路等产生极大的热应力和机械应力,严重时可能导致设备烧毁或损坏;同时,短路电流过大会使系统电压下降,可能会导致系统崩溃。</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https://d.book118.com/098100045112006045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电力系统建模基础与方法</vt:lpstr>
      <vt:lpstr>#. 电力系统建模基础与方法</vt:lpstr>
      <vt:lpstr>#. 电力系统建模基础与方法</vt:lpstr>
      <vt:lpstr>#. 电力系统建模基础与方法</vt:lpstr>
      <vt:lpstr> 电力系统暂态仿真与稳定分析</vt:lpstr>
      <vt:lpstr> 电力系统暂态仿真与稳定分析</vt:lpstr>
      <vt:lpstr> 电力系统暂态仿真与稳定分析</vt:lpstr>
      <vt:lpstr> 电力系统暂态仿真与稳定分析</vt:lpstr>
      <vt:lpstr> 电力系统潮流计算与优化</vt:lpstr>
      <vt:lpstr>#. 电力系统潮流计算与优化</vt:lpstr>
      <vt:lpstr>#. 电力系统潮流计算与优化</vt:lpstr>
      <vt:lpstr>#. 电力系统潮流计算与优化</vt:lpstr>
      <vt:lpstr> 电力系统短路计算与故障分析</vt:lpstr>
      <vt:lpstr> 电力系统短路计算与故障分析</vt:lpstr>
      <vt:lpstr> 电力系统短路计算与故障分析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2024-09-26T07:03:24.802</cp:lastPrinted>
  <dcterms:created xsi:type="dcterms:W3CDTF">2024-09-25T23:03:24Z</dcterms:created>
  <dcterms:modified xsi:type="dcterms:W3CDTF">2024-09-25T23:03:26Z</dcterms:modified>
</cp:coreProperties>
</file>