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4EBD1-4A5E-4C74-8DD8-627BBE8D8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3036B-FD39-4B2C-B9CE-73CE051B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D43A9-0435-4457-93A9-CA537ECF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C7325-4E97-4340-8655-6E19678C3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46B01-E1DE-4CF8-BC2A-B679EB35C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AECA9-3707-45D2-83D3-4C715A3B6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14BD2-00CE-4188-91F0-FFF935D4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8F381-4269-47F0-BB1B-52AA9A00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7CA76-DA0F-483A-BEB3-08B4E372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3AA10-3F9A-4B4E-B445-4EF3A5A6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6BC8F-1257-4D32-AB83-31255B76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0113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幼儿园普法宣传教案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普法知识基本概念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幼儿园生活中的法律常识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家庭生活中的法律常识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社会交往中的法律常识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819" b="238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07" b="2040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提高幼儿法律意识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通过普法宣传，使幼儿了解基本的法律常识，培养他们的法律意识和法治观念。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预防校园欺凌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加强幼儿对校园欺凌的认识，学会如何预防和应对欺凌行为，保障幼儿身心健康。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通过向家长传递法律知识，增进家庭成员之间的了解与沟通，营造和谐的家庭氛围。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法律基础知识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介绍国家的基本法律制度和原则，使幼儿了解法律的概念、作用和意义。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校园安全法规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讲解与校园安全相关的法律法规，如《未成年人保护法》、《校园安全条例》等，提高幼儿的安全意识。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社交礼仪与行为规范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教授幼儿基本的社交礼仪和行为规范，培养他们的文明礼貌和自律精神。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家庭教育与家庭关系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探讨家庭教育的重要性及家庭关系中的法律问题，如家庭暴力、儿童虐待等，增强幼儿对家庭和谐的认识。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普法知识基本概念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https://d.book118.com/098100113004006041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2024-09-19T15:35:53.550</cp:lastPrinted>
  <dcterms:created xsi:type="dcterms:W3CDTF">2024-09-19T07:35:53Z</dcterms:created>
  <dcterms:modified xsi:type="dcterms:W3CDTF">2024-09-19T07:35:55Z</dcterms:modified>
</cp:coreProperties>
</file>