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5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6336A-383D-448F-953F-5483C147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3DB89-C65F-45D4-8E94-62463EF24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76C23-A0EB-4722-8385-3EC2455F3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D698C-CC44-4CED-A740-5F2D6713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A047A-A7C9-45F0-9A70-2DC0D1E5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CBF43-2977-4E28-B250-EBF6C4FC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7DFA9-7C00-4244-AA0D-7C446941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81C98-EAE0-4982-8B0A-C6A36C7B4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1D85F-7DBF-4AAD-9D4C-15D8B3202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226D6-CEA4-42F7-843A-50F9E677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42D8A-B3D0-45E4-A3A9-5A971D377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47" r:id="rId2"/>
    <p:sldLayoutId id="2147488448" r:id="rId3"/>
    <p:sldLayoutId id="2147488449" r:id="rId4"/>
    <p:sldLayoutId id="2147488450" r:id="rId5"/>
    <p:sldLayoutId id="2147488451" r:id="rId6"/>
    <p:sldLayoutId id="2147488452" r:id="rId7"/>
    <p:sldLayoutId id="2147488453" r:id="rId8"/>
    <p:sldLayoutId id="2147488454" r:id="rId9"/>
    <p:sldLayoutId id="2147488455" r:id="rId10"/>
    <p:sldLayoutId id="214748845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20" Type="http://schemas.openxmlformats.org/officeDocument/2006/relationships/tags" Target="../tags/tag143.xml" /><Relationship Id="rId21" Type="http://schemas.openxmlformats.org/officeDocument/2006/relationships/tags" Target="../tags/tag144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011605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DCE-MRI在临床应用中的优势和挑战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DCE-MRI技术概述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DCE-MRI在肿瘤诊断中的应用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DCE-MRI在非肿瘤性疾病诊断中的应用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DCE-MRI的未来展望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DCE-MRI技术概述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DCE-MRI的定义和原理</a:t>
            </a:r>
            <a:endParaRPr lang="zh-CN" altLang="en-US"/>
          </a:p>
        </p:txBody>
      </p:sp>
      <p:sp>
        <p:nvSpPr>
          <p:cNvPr id="104897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DCE-MRI：动态对比增强磁共振成像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原理：通过注射对比剂，观察组织或器官的血流、代谢和生理功能变化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应用：肿瘤诊断、心血管疾病诊断、神经系统疾病诊断等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优势：无创、安全、准确、可重复性强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DCE-MRI在临床应用中的发展历程</a:t>
            </a:r>
            <a:endParaRPr lang="zh-CN" altLang="en-US"/>
          </a:p>
        </p:txBody>
      </p:sp>
      <p:sp>
        <p:nvSpPr>
          <p:cNvPr id="104903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1990年代：DCE-MRI技术开始应用于临床研究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2000年代：DCE-MRI技术逐渐成熟，广泛应用于肿瘤诊断和治疗评估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2010年代：DCE-MRI技术在临床应用中取得突破性进展，成为肿瘤诊断和治疗评估的重要手段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2020年代：DCE-MRI技术在临床应用中面临新的挑战，如图像质量、数据处理和临床应用等方面需要进一步改进和创新。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DCE-MRI的优势和局限性</a:t>
            </a:r>
            <a:endParaRPr lang="zh-CN" altLang="en-US"/>
          </a:p>
        </p:txBody>
      </p:sp>
      <p:sp>
        <p:nvSpPr>
          <p:cNvPr id="10490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优势：能够提供血流动力学和代谢信息，有助于诊断和治疗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局限性：成像时间长，患者需要保持静止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局限性：对设备要求高，需要专门的MRI设备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优势：无创、无辐射，对患者友好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DCE-MRI在肿瘤诊断中的应用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DCE-MRI在乳腺肿瘤诊断中的应用</a:t>
            </a:r>
            <a:endParaRPr lang="zh-CN" altLang="en-US"/>
          </a:p>
        </p:txBody>
      </p:sp>
      <p:sp>
        <p:nvSpPr>
          <p:cNvPr id="10492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优势：能够准确检测出乳腺肿瘤的微血管密度，从而判断肿瘤的恶性程度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挑战：需要较高的技术水平和经验，对操作人员要求较高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应用：在乳腺肿瘤的早期诊断、分期、预后评估等方面具有重要作用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前景：随着技术的不断发展，DCE-MRI在乳腺肿瘤诊断中的应用将会越来越广泛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DCE-MRI在前列腺肿瘤诊断中的应用</a:t>
            </a:r>
            <a:endParaRPr lang="zh-CN" altLang="en-US"/>
          </a:p>
        </p:txBody>
      </p:sp>
      <p:sp>
        <p:nvSpPr>
          <p:cNvPr id="104928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提高诊断准确性：DCE-MRI能够更准确地检测出前列腺肿瘤的存在和范围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区分肿瘤类型：DCE-MRI可以帮助医生区分前列腺肿瘤的类型，如良性和恶性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评估肿瘤分期：DCE-MRI可以帮助医生评估前列腺肿瘤的分期，从而制定更合适的治疗方案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监测治疗效果：DCE-MRI可以用于监测前列腺肿瘤治疗后的效果，如手术、放疗等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DCE-MRI在肺癌诊断中的应用</a:t>
            </a:r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提高诊断准确性：DCE-MRI能够更准确地检测出肺癌的存在和范围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早期发现：DCE-MRI有助于早期发现肺癌，提高治疗效果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评估肿瘤分期：DCE-MRI可以帮助医生评估肺癌的分期，为治疗方案提供依据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监测治疗效果：DCE-MRI可以用于监测肺癌治疗效果，帮助医生调整治疗方案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https://d.book118.com/098100116056006023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Wingdings</vt:lpstr>
      <vt:lpstr>Office Theme</vt:lpstr>
      <vt:lpstr>DCE-MRI在临床应用中的优势和挑战</vt:lpstr>
      <vt:lpstr>目录</vt:lpstr>
      <vt:lpstr>单击添加章节标题</vt:lpstr>
      <vt:lpstr>DCE-MRI技术概述</vt:lpstr>
      <vt:lpstr>PowerPoint Presentation</vt:lpstr>
      <vt:lpstr>DCE-MRI的定义和原理</vt:lpstr>
      <vt:lpstr>DCE-MRI在临床应用中的发展历程</vt:lpstr>
      <vt:lpstr>DCE-MRI的优势和局限性</vt:lpstr>
      <vt:lpstr>DCE-MRI在肿瘤诊断中的应用</vt:lpstr>
      <vt:lpstr>PowerPoint Presentation</vt:lpstr>
      <vt:lpstr>DCE-MRI在乳腺肿瘤诊断中的应用</vt:lpstr>
      <vt:lpstr>DCE-MRI在前列腺肿瘤诊断中的应用</vt:lpstr>
      <vt:lpstr>DCE-MRI在肺癌诊断中的应用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2024-08-29T23:41:14.786</cp:lastPrinted>
  <dcterms:created xsi:type="dcterms:W3CDTF">2024-08-29T15:41:14Z</dcterms:created>
  <dcterms:modified xsi:type="dcterms:W3CDTF">2024-08-29T15:41:16Z</dcterms:modified>
</cp:coreProperties>
</file>