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76C01-27E5-419A-A0C8-23EA1E81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23BA8-B6DD-41E4-9B5A-955004DD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6E290-276C-4D9C-BDDD-25C64232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7A627-1933-4921-B5A5-82277455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A57E3-C773-426E-BCEC-FDD39627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38591-06B3-4720-887B-2CB909D6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E6F59-286C-43A2-91AC-155843B3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1E62B-9375-4D00-AEA6-A8C2FF7F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9BF94-3C3F-4CD6-B93D-DBEBF565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ED4ED-7247-4144-9281-EFF98818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9F23-D770-4FE5-9B86-8B24E664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101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我国金融市场的起源与早期发展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改革开放以来的金融市场发展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我国金融市场的现状与特点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我国金融市场面临的挑战与机遇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阐述我国金融市场的发展历程，了解其历史演变和现状。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分析金融市场发展对我国经济的影响，以及面临的挑战和机遇。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探讨未来我国金融市场的发展趋势和前景。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涵盖我国金融市场的主要发展历程，包括改革开放以来的重要事件和里程碑。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涉及不同类型的金融市场，如股票市场、债券市场、期货市场、外汇市场等。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分析金融市场发展与经济增长、产业结构调整、金融改革等方面的关系。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我国金融市场的起源与早期发展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金融市场的起源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古代货币与信用活动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我国金融市场的起源可以追溯到古代的货币和信用活动。随着商品交换的发展，货币作为交换媒介逐渐出现，而信用活动也随之产生。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金融机构的雏形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在古代，一些富有的商人和贵族开始从事货币借贷等金融业务，形成了最早的金融机构雏形。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以货币借贷为主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早期金融市场主要以货币借贷为主，借贷双方通过信用方式进行交易，缺乏现代金融市场的复杂性和多样性。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在古代和近代时期，金融市场往往受到政府的主导和控制，政府通过制定政策和法规来管理金融市场。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早期金融市场往往受到地域性限制，不同地区的金融市场相对独立，缺乏全国性的统一市场。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早期金融市场的特点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钱庄的繁荣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清代至民国时期，钱庄作为重要的金融机构之一，在全国范围内广泛设立，促进了金融市场的繁荣。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证券交易所的出现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20世纪初，上海等地出现了证券交易所，标志着我国金融市场开始向证券化发展。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票号的兴起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明清时期，山西票号兴起，经营汇兑业务，逐渐发展成为具有全国性影响的金融机构。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重要事件与里程碑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改革开放以来的金融市场发展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确立市场经济体制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改革开放明确了市场经济的发展方向，为金融市场的形成和发展奠定了基础。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金融机构多元化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随着改革开放的推进，各类金融机构如雨后春笋般涌现，形成了多元化的金融市场主体。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金融工具创新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改革开放促进了金融工具的创新，如股票、债券、基金等，为投资者提供了多样化的投资选择。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改革开放对金融市场的影响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加入WTO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我国加入世界贸易组织（WTO）后，金融市场逐步对外开放，外资金融机构纷纷进入中国市场。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人民币国际化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人民币国际化进程加速，离岸人民币市场逐渐形成，为国际投资者提供了新的投资渠道。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金融市场互联互通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我国与境外金融市场逐步实现互联互通，如沪港通、深港通等，便利了跨境投资。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金融市场的逐步开放与国际化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随着科技的发展，金融科技（FinTech）在金融领域的应用日益广泛，推动了金融市场的创新。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金融科技崛起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各类创新型金融产品层出不穷，如绿色金融、普惠金融、智能投顾等，满足了不同投资者的需求。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金融产品创新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监管科技（RegTech）的发展为金融市场监管提供了新手段，提高了监管效率和水平。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监管科技创新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创新与金融产品多样化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https://d.book118.com/098101017003006042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2024-09-20T23:03:04.061</cp:lastPrinted>
  <dcterms:created xsi:type="dcterms:W3CDTF">2024-09-20T15:03:04Z</dcterms:created>
  <dcterms:modified xsi:type="dcterms:W3CDTF">2024-09-20T15:03:06Z</dcterms:modified>
</cp:coreProperties>
</file>