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783364-2449-47E7-BF7F-0052E6C75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62D6F4-DE97-4059-B13B-9F7062CAE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BF05C5-1E99-4737-8EA8-032D8FCD2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6C29E6-BEED-4252-BCF1-07861EF77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9FFA00-B440-4092-907E-FAFC3255D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63AB19-6860-486A-A0DD-D36D52A51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F2CF83-D9A9-49B8-B8C4-B162ACA1F3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DE6A5B-071F-4B81-B1A9-835C7E4371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D5EED4-EC71-4972-90B1-BB1257650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6D266-F915-436E-BEC2-EBA606D19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5F090-647E-441D-937E-8CFC76358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03050123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现代农业产业提升项目评价分析报告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XX-02-01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项目实施过程与措施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项目效果评估与分析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国内外同类项目比较与借鉴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随着科技的不断进步，现代农业产业在生产技术方面取得了显著成就，包括智能化农业装备、高效节水灌溉、生物育种等技术得到广泛应用。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农业生产技术持续升级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现代农业产业已形成了从田间到餐桌的完整产业链，涵盖了农业生产、加工、流通、销售等各个环节，实现了产加销一体化。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产业链日趋完善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除了传统的食品保障功能外，现代农业还拓展了生态保护、休闲观光、文化传承等多种功能，满足了人们多元化的需求。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农业功能不断拓展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现代农业产业发展现状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响应国家政策号召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为贯彻落实国家关于推进现代农业发展的相关政策，加快农业产业转型升级，提高农业综合效益和竞争力，本项目应运而生。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解决产业发展瓶颈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针对现代农业产业发展中存在的技术创新能力不足、产业链协同不够、农业功能拓展有限等问题，本项目提出了具体的解决方案和实施路径。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市场需求驱动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随着消费者对高品质农产品和多元化农业服务的需求不断增长，市场对现代农业产业的发展提出了更高的要求，催生了本项目的实施。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项目提出背景及原因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735871" y="4184207"/>
            <a:ext cx="2692926" cy="101771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flipH="1">
            <a:off x="4749975" y="1385888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096005" y="2522220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749975" y="3648265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096005" y="4778693"/>
            <a:ext cx="1346030" cy="1346030"/>
          </a:xfrm>
          <a:custGeom>
            <a:rect l="l" t="t" r="r" b="b"/>
            <a:pathLst>
              <a:path w="1346030" h="1346030">
                <a:moveTo>
                  <a:pt x="673015" y="0"/>
                </a:moveTo>
                <a:cubicBezTo>
                  <a:pt x="1044712" y="0"/>
                  <a:pt x="1346030" y="301318"/>
                  <a:pt x="1346030" y="673015"/>
                </a:cubicBezTo>
                <a:cubicBezTo>
                  <a:pt x="1346030" y="1044712"/>
                  <a:pt x="1044712" y="1346030"/>
                  <a:pt x="673015" y="1346030"/>
                </a:cubicBezTo>
                <a:lnTo>
                  <a:pt x="669306" y="1345656"/>
                </a:lnTo>
                <a:lnTo>
                  <a:pt x="669306" y="1346030"/>
                </a:lnTo>
                <a:lnTo>
                  <a:pt x="0" y="1346030"/>
                </a:lnTo>
                <a:lnTo>
                  <a:pt x="0" y="1133481"/>
                </a:lnTo>
                <a:lnTo>
                  <a:pt x="194385" y="1133481"/>
                </a:lnTo>
                <a:lnTo>
                  <a:pt x="287636" y="1133481"/>
                </a:lnTo>
                <a:lnTo>
                  <a:pt x="290174" y="1133481"/>
                </a:lnTo>
                <a:lnTo>
                  <a:pt x="652313" y="1133481"/>
                </a:lnTo>
                <a:lnTo>
                  <a:pt x="652313" y="1133225"/>
                </a:lnTo>
                <a:lnTo>
                  <a:pt x="654851" y="1133481"/>
                </a:lnTo>
                <a:cubicBezTo>
                  <a:pt x="909159" y="1133481"/>
                  <a:pt x="1115316" y="927324"/>
                  <a:pt x="1115316" y="673015"/>
                </a:cubicBezTo>
                <a:cubicBezTo>
                  <a:pt x="1115316" y="418706"/>
                  <a:pt x="909159" y="212549"/>
                  <a:pt x="654851" y="212549"/>
                </a:cubicBezTo>
                <a:cubicBezTo>
                  <a:pt x="652114" y="212549"/>
                  <a:pt x="649381" y="212573"/>
                  <a:pt x="646668" y="213374"/>
                </a:cubicBezTo>
                <a:lnTo>
                  <a:pt x="298357" y="213374"/>
                </a:lnTo>
                <a:lnTo>
                  <a:pt x="290174" y="212549"/>
                </a:lnTo>
                <a:cubicBezTo>
                  <a:pt x="287437" y="212549"/>
                  <a:pt x="284704" y="212573"/>
                  <a:pt x="281991" y="213374"/>
                </a:cubicBezTo>
                <a:lnTo>
                  <a:pt x="194385" y="213374"/>
                </a:lnTo>
                <a:lnTo>
                  <a:pt x="0" y="213374"/>
                </a:lnTo>
                <a:lnTo>
                  <a:pt x="0" y="1206"/>
                </a:lnTo>
                <a:lnTo>
                  <a:pt x="661055" y="1206"/>
                </a:lnTo>
                <a:cubicBezTo>
                  <a:pt x="665021" y="34"/>
                  <a:pt x="669015" y="0"/>
                  <a:pt x="673015" y="0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  <p:sp>
        <p:nvSpPr>
          <p:cNvPr id="29" name="TextBox 29"/>
          <p:cNvSpPr txBox="1"/>
          <p:nvPr/>
        </p:nvSpPr>
        <p:spPr>
          <a:xfrm>
            <a:off x="1354979" y="1014104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提高农业生产效率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463704" y="1448856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通过引进和推广先进的农业生产技术和管理模式，提高农业生产效率，降低生产成本，提升农产品质量和安全水平。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354979" y="364826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拓展农业功能与价值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1463704" y="4083018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在保障农产品有效供给的基础上，积极拓展农业的生态保护、休闲观光、文化传承等多种功能，提升农业的综合价值和社会效益。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442035" y="1993420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促进产业链协同发展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550760" y="2428173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加强农业产业链上下游企业之间的合作与协同，推动产业链整合和升级，形成优势互补、协同发展的良好机制。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496398" y="440690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增强产业可持续发展能力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605123" y="4841661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通过本项目的实施，提高农业资源利用效率，减少农业面源污染，保护生态环境，增强现代农业产业的可持续发展能力。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项目实施过程与措施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前期准备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包括项目立项、资金筹措、团队组建、技术准备等工作，确保项目按计划启动。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根据项目规划，分阶段进行技术研发、示范推广、产业培育等工作，确保项目有序推进。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后期评估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对项目实施效果进行综合评估，总结经验教训，为后续项目提供参考。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实施步骤及时间安排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663" r="346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521" r="255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045" r="3204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包括现代农业生物技术、信息技术、智能装备技术等，这些技术的应用为项目提供了有力支撑。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关键技术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项目在技术创新、模式创新、管理创新等方面取得了显著成果，如研发了新型农业智能装备，推广了高效节水灌溉技术等。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创新点介绍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关键技术与创新点介绍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750" r="87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项目得到了国家和地方政府的大力支持，包括财政补贴、税收优惠、金融扶持等，为项目实施提供了有力保障。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项目团队充分发挥自身优势，整合了国内外优质资源，包括高校、科研院所、企业等，形成了产学研用相结合的协同创新机制。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政策支持与资源整合情况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项目效果评估与分析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https://d.book118.com/098103050123006037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2024-09-17T19:10:41.178</cp:lastPrinted>
  <dcterms:created xsi:type="dcterms:W3CDTF">2024-09-17T11:10:41Z</dcterms:created>
  <dcterms:modified xsi:type="dcterms:W3CDTF">2024-09-17T11:10:43Z</dcterms:modified>
</cp:coreProperties>
</file>