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B3A628-D245-4AB1-8C0E-3CB449DB7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BE27D6-52ED-43BD-9732-C4A44BE527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7E6A20-C727-41A4-AB12-F98AEDDB7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83BCAC-6B99-4601-BF97-C01BEC5FE6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5ECA40-1DC4-47D0-8D63-1A5E109279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D1EFCC-458E-43A8-B5CF-63EB02A76B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3A1DBE-DE90-40B3-BFB4-4BF089D554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8279CB-FD53-45B6-86B4-C4239C61E3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DB25D0-B5FA-4F70-A9EE-79846F2EB9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B24DD6-0875-4A1C-8C02-1860AE4E0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9766A7-5CCF-4787-A118-49245CF85E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103117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商务说明书翻译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商务说明书翻译概述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商务说明书翻译的技巧与策略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商务说明书翻译的实践与案例分析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商务说明书翻译的规范与标准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商务说明书翻译的发展趋势与未来展望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商务说明书翻译的常见问题与解决方案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商务说明书翻译概述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商务说明书翻译是指将商务领域的各类说明书从源语言翻译成目标语言的过程。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商务说明书翻译要求准确、专业、规范，需遵循行业标准和目标受众的语言习惯，确保信息的准确传达。</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信息传递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商务说明书翻译是跨国商务交流中的重要环节，能够确保信息准确传递，避免因语言障碍造成的误解和损失。</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建立信任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高质量的商务说明书翻译有助于提升企业形象，建立客户信任，促进商务合作。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市场拓展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通过商务说明书翻译，企业可将产品或服务推广至全球市场，拓展商业机会。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商务说明书翻译的重要性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商务说明书翻译的难点与挑战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行业术语</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不同行业具有独特的术语和表达方式，要求译者具备丰富的行业知识和专业词汇积累。</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文化差异</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不同国家和地区的文化背景、语言习惯和表达方式存在差异，要求译者充分了解目标受众的文化背景，确保信息的准确传达。</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法律条款</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商务说明书涉及法律条款的翻译需格外谨慎，要求译者具备法律专业知识，确保译文的准确性和合规性。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时效性</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商务说明书翻译需在短时间内完成，对译者的翻译能力和时间管理能力提出了较高要求。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商务说明书翻译的技巧与策略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准确理解原文含义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在翻译过程中，要准确理解原文的含义，确保译文与原文意思一致，不产生歧义。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选词精准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在选词时，要选择与原文意义相符的词汇，避免使用不准确的词汇或短语。</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语法正确</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在保证译文意义准确的基础上，要注意语法的正确性，确保句子的结构、时态、语态等正确无误。</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语言准确性的把握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使用标准术语</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在翻译过程中，要使用标准、规范的专业术语，避免使用不规范的术语或俚语。</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统一术语</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在多篇商务说明书的翻译中，要统一术语的译法，避免出现同一术语不同译法的情况。</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查阅专业资料</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对于商务说明书中的专业术语，要查阅相关的专业资料或咨询专业人士，以确保译文的准确性。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专业术语的运用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了解文化背景</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在翻译过程中，要了解原文所涉及的文化背景，以便更好地理解原文含义。</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尊重文化差异</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在翻译时，要尊重文化差异，避免将一种文化的观念强加给另一种文化。</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适当调整</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在处理文化差异时，可以适当调整译文的结构、表达方式等，以使译文更符合目标语言的表达习惯。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文化差异的处理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在翻译过程中，要保持原文的风格，如正式程度、语气等。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保持原文风格</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在保持原文风格的基础上，要使译文符合目标语言的风格，如口语化、书面化等。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符合目标语言风格</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在语言风格的转换中，要使译文自然流畅，避免出现生硬、不自然的表达方式。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自然流畅</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语言风格的转换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商务说明书翻译的实践与案例分析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产品名称翻译</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确保产品名称的准确翻译，符合目标市场的文化和语言习惯。</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功能特点翻译</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将产品功能特点详细、清晰地传达给目标受众，避免歧义和误解。</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使用说明翻译</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提供简洁明了的使用说明，指导消费者正确使用产品。</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注意事项翻译</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强调产品使用过程中的安全事项，确保消费者的安全。</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产品说明书的翻译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服务内容翻译</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详细描述服务流程，方便客户了解整个服务过程。</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服务流程翻译</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收费标准翻译</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退换货政策翻译</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提供明确的退换货政策，让客户放心选择服务。</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准确传达服务范围和特点，使客户了解所享受的服务。</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清晰地说明服务的收费标准，避免后期产生不必要的纠纷。</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服务说明书的翻译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https://d.book118.com/098103117031006031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2024-09-08T01:06:21.840</cp:lastPrinted>
  <dcterms:created xsi:type="dcterms:W3CDTF">2024-09-07T17:06:21Z</dcterms:created>
  <dcterms:modified xsi:type="dcterms:W3CDTF">2024-09-07T17:06:23Z</dcterms:modified>
</cp:coreProperties>
</file>