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C8E2DF-727E-47DA-A23A-B53963CC16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9DF177-78A3-4D82-B628-D19AB5F6C3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86CBCD-228B-4C2D-BAE7-1B424741FD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D2D7B9-FE99-4B7F-872B-102A8630BB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DAA73D2-3C03-4219-9EDC-5DA8E0A2D3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B773AC7-89FB-4E1D-B903-13F1F08005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B3E8E75-B738-4E37-AD99-5CA63D8315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47A3D4-F540-427A-B898-5CDE1514C9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4C66E0-1283-42A0-A964-ED9A56B13E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6814A8-CB8E-47D2-974D-59C83AA4A0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8BBEF9-00EA-4073-82C8-AAA9D2C4DD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810313006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2023年酒店客服总结报告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2023年酒店客服工作回顾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客户反馈与建议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2024年酒店客服工作计划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本总结报告旨在回顾2023年酒店客服部门的工作情况，总结经验教训，为未来的工作提供参考和指导。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随着旅游业的发展和消费者需求的多样化，酒店客服部门面临着越来越多的挑战和机遇。为了不断提升客户满意度和服务质量，对2023年的工作进行全面总结显得尤为重要。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本报告涵盖了2023年酒店客服部门的主要工作内容，包括客户接待、客房服务、餐饮服务、会议服务等各个方面。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本报告首先介绍了酒店客服部门的组织架构和人员配置情况，然后从客户满意度、服务质量、员工培训等方面进行了详细的分析和总结，最后提出了改进措施和未来发展建议。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概述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报告范围和概述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2023年酒店客服工作回顾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2023年，酒店客服团队共接待了来自全球各地的客户共计10万余人次，其中线上预定客户占比达到70%。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为提高服务质量，酒店客服团队定期进行培训，确保为客户提供专业、热情的服务。同时，引入智能客服系统，提高客户自助服务的便利性。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客户接待与服务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服务质量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客户接待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投诉处理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针对客户的投诉，酒店客服团队采取及时响应、认真处理和跟踪回访的原则，有效解决了客户的问题，客户满意度得到显著提升。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满意度调查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为持续改进服务质量，酒店客服团队定期进行客户满意度调查，结果显示客户满意度平均达到90%以上。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投诉处理与满意度调查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培训与团队建设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为提高团队的专业素质和服务水平，酒店客服团队定期组织内部培训和外部交流活动，涵盖业务知识、沟通技巧和客户关系管理等方面。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通过组织团建活动、优秀员工评选和奖励机制等措施，加强团队凝聚力，提高员工的工作积极性和归属感。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客户反馈与建议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https://d.book118.com/098103130062006044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2024-09-24T14:08:00.066</cp:lastPrinted>
  <dcterms:created xsi:type="dcterms:W3CDTF">2024-09-24T06:08:00Z</dcterms:created>
  <dcterms:modified xsi:type="dcterms:W3CDTF">2024-09-24T06:08:02Z</dcterms:modified>
</cp:coreProperties>
</file>