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FC4F0-4B7A-4C58-A14F-CE637D8F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909A2-E03F-41BE-9929-3C6CE49A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CB50E-B747-4C10-BBD1-72407009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D5DA7-96BC-4119-A7F9-89B8A99EB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95612-2AF6-4AAB-ACF7-F956CB74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1CB7B-3E3E-4BBD-8ACB-C9975AD30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F0FC7-C5DF-4D97-96AC-EB4DD613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E8BF0-85E9-4A8D-976E-1409886F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0CE07-C8BF-4E15-994D-523EBBD8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2169F-A7F1-4D06-906A-A4D2DD26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4826-354A-4BB7-B7CE-7E7CD128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4114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老年急性肾衰竭护理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急性肾衰竭概述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老年急性肾衰竭的特点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老年急性肾衰竭的护理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急性肾衰竭概述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急性肾衰竭是指由于各种原因导致的肾功能急速下降，引起水电解质、酸碱平衡紊乱以及氮质血症等全身各系统症状的临床综合征。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急性肾衰竭可分为少尿型和非少尿型，其中少尿型占30%-50%。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急性肾衰竭的常见病因包括血容量不足、休克、严重感染、药物中毒等。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急性肾衰竭的病理生理机制主要包括肾灌注不足、肾小管坏死以及肾间质水肿等。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急性肾衰竭患者可能出现少尿或无尿、氮质血症、水电解质紊乱、酸碱平衡失调等症状。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根据患者的病史、临床表现以及实验室检查，如血肌酐、尿素氮升高，尿常规检查异常等，可作出急性肾衰竭的诊断。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老年急性肾衰竭的特点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老年患者的生理特点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器官功能衰退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老年人的器官功能逐渐衰退，包括肾脏在内，这使得他们对药物的代谢和排泄能力下降，容易发生药物中毒和急性肾衰竭。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老年人的免疫系统功能下降，容易感染，感染是急性肾衰竭的常见诱因之一。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老年人营养状况普遍较差，这会影响他们的恢复能力和抵抗力，增加急性肾衰竭的风险。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老年人身体虚弱，恢复能力差，急性肾衰竭的病程可能较长，需要更长时间的治疗和护理。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症状不典型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由于老年人感觉迟钝，反应能力下降，急性肾衰竭的症状可能不典型，容易被忽视。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老年人常伴有多种慢性疾病，如高血压、糖尿病、心血管疾病等，这些疾病可能会加重急性肾衰竭的症状，影响治疗和护理效果。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000" r="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208" b="2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老年急性肾衰竭的特殊表现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由于老年人的身体机能下降，恢复能力较弱，急性肾衰竭的恢复期可能较长，需要更多的护理和关注。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恢复缓慢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老年急性肾衰竭的死亡率较高，尤其是并发其他严重疾病时，治疗难度大，预后较差。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死亡率较高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针对老年急性肾衰竭的特点，预防显得尤为重要。应积极控制慢性疾病、合理用药、避免感染等诱因，降低急性肾衰竭的发生风险。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老年急性肾衰竭的预后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老年急性肾衰竭的护理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https://d.book118.com/098104114031006033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2024-09-11T02:30:54.785</cp:lastPrinted>
  <dcterms:created xsi:type="dcterms:W3CDTF">2024-09-10T18:30:54Z</dcterms:created>
  <dcterms:modified xsi:type="dcterms:W3CDTF">2024-09-10T18:30:56Z</dcterms:modified>
</cp:coreProperties>
</file>