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4DADE-8B27-41B5-8517-0503AF358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C457F-4B1A-4AA1-965D-8B8216BB6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FB137-7308-4FCD-8A46-92AC92307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D14A2-DF73-4227-8375-7BB3D9C81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17560A-B70A-451A-A350-1684343D8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CEC136-078C-4856-944F-593D33E88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835FEB-7BAB-4984-864C-4FE283DD5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57733-7016-4225-92F5-ECEF1040D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A34B2-9BE8-4E6B-9A0A-58669073B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B8DDD-FEBE-4602-82C5-832CC9B97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AE267-6BC0-42DA-9618-1A639D407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05055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生产运作管理__综合生产计划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综合生产计划概述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生产能力评估与规划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物料需求计划与库存管理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生产进度安排与控制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质量管理与持续改进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明确生产运作管理中综合生产计划的核心目标和重要性，确保企业高效、有序地进行生产活动。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随着市场竞争的日益激烈，企业需要不断优化生产流程、降低成本、提高产品质量和交货速度，以增强市场竞争力。综合生产计划是实现这些目标的关键环节。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250" r="6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包括市场需求分析、产能评估、物料需求计划、生产进度安排等方面的内容。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生产计划的制定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生产计划的执行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生产计划的评估与优化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相关部门的协作与沟通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涉及生产现场的组织、协调、监控和调整，确保生产计划的顺利实施。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对生产计划的执行情况进行定期评估，发现问题并及时调整优化，以提高生产效率和降低成本。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与采购、销售、仓储、物流等相关部门保持密切沟通，确保生产计划的顺利推进。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综合生产计划概述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综合生产计划是企业在计划期内确定生产产品品种、质量、产量和产值等生产指标的总体安排，是企业生产战略的具体体现。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全局性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需要考虑企业内外部各种因素的影响，具有全局性的决策特点。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长期性、全局性、战略性、稳定性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与企业的整体发展战略密切相关，是实现企业战略目标的重要手段。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综合生产计划通常涉及未来较长时间段内的生产安排。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一旦制定，应保持相对稳定，以确保企业生产的有序进行。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455" r="16455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通过综合生产计划，企业可以合理安排人力、物力、财力等资源，实现资源的优化配置。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有助于企业提高生产效率，降低生产成本，增强市场竞争力。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通过灵活调整生产计划，企业可以更好地应对市场变化，满足客户需求。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综合生产计划是实现企业发展战略目标的重要手段，有助于推动企业的持续发展。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综合生产计划的重要性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确定生产目标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根据企业发展战略和市场预测结果，确定生产目标，包括产品品种、质量、产量和产值等。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收集市场信息，分析市场趋势，预测未来市场需求。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制定生产计划草案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结合企业实际情况和生产目标，制定初步的生产计划草案。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审批与实施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经过相关部门审批后，将生产计划下达给各生产单位执行。同时建立相应的监督和考核机制，确保生产计划的顺利实施。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对生产计划草案进行评估，发现问题及时调整，确保生产计划的可行性和有效性。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制定综合生产计划的步骤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市场需求分析与预测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包括消费者对产品或服务的需求、购买意愿、购买习惯、价格敏感度等方面的信息。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调查目的和范围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明确市场需求调查的目标市场和受众群体，确定调查的时间、地点和方式。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调查方法和工具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采用问卷调查、访谈、观察等多种方法，运用统计分析工具对收集到的数据进行处理和分析。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市场需求调查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依靠专家经验、市场研究、消费者调查等手段，对市场未来趋势进行主观判断。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定性预测方法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20" r="1792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定量预测方法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组合预测方法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运用数学模型和统计方法，对历史数据进行分析，预测市场未来的需求量和趋势。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将定性预测和定量预测相结合，提高预测的准确性和可靠性。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市场需求预测方法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市场需求趋势分析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根据预测结果，分析市场需求的长期趋势和季节性变化，为企业制定生产计划提供依据。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市场需求与产能匹配分析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将市场需求预测结果与企业产能进行对比分析，确定生产计划的调整方向和措施。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预测结果可靠性评估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对预测结果进行置信区间分析、误差分析等，评估预测结果的可靠性和准确性。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市场需求预测结果分析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生产能力评估与规划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设备数量与性能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评估现有设备的数量、技术水平和生产能力，确定是否满足生产需求。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人员技能与素质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评估员工的技能水平、工作效率和团队协作能力，以确定人员配置是否合理。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评估生产工艺的先进性和稳定性，以及生产流程的顺畅度和效率。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原材料与供应链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评估原材料的供应能力、质量和成本，以及供应链的可靠性和灵活性。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生产能力评估指标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基于历史销售数据和市场需求趋势，预测未来一段时间内的产品需求，并据此规划生产能力。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通过优化设备、人员、物料等资源的配置和利用，提高生产效率和生产能力。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利用计算机仿真技术模拟生产过程，评估不同生产方案下的生产能力和效率，以选择最优方案。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仿真模拟法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生产能力规划方法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扩大生产规模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通过增加设备、人员或扩大生产场地等方式，提高整体生产能力。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委外加工策略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将部分生产任务委托给外部厂商加工，以弥补自身生产能力的不足。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弹性生产策略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根据市场需求变化灵活调整生产计划和生产能力，以保持供需平衡。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技术改造与升级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通过引进新技术、更新设备或改进生产工艺等方式，提高生产效率和生产能力。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生产能力调整策略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https://d.book118.com/098105055067006035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2024-09-14T08:08:13.960</cp:lastPrinted>
  <dcterms:created xsi:type="dcterms:W3CDTF">2024-09-14T00:08:13Z</dcterms:created>
  <dcterms:modified xsi:type="dcterms:W3CDTF">2024-09-14T00:08:16Z</dcterms:modified>
</cp:coreProperties>
</file>