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tags" Target="tags/tag356.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3836D2-79DE-4A5A-9E8E-87DBD097B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90720-4617-49C4-9ACF-0900E5477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7DE23F-3014-480B-A5DD-0976B71AF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DE3031-A968-487D-9EB9-D5E0635FD5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1992D9C-F84D-4BC5-A7F8-AC8306791D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E96E71-7703-4451-B707-1A90A8E1E4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03A7E8-10DE-4C96-A693-D5EF6D3B6F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DA28C7-6AD9-41E6-BF52-42642C636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EBC7D7-7ED6-4C19-85C2-93B65CF027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95DB6F-6239-4E7B-9B3F-B55B5A556A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D93BF-6E59-4947-9DF0-2A0206E7E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58.xml" /><Relationship Id="rId11" Type="http://schemas.openxmlformats.org/officeDocument/2006/relationships/tags" Target="../tags/tag259.xml" /><Relationship Id="rId2" Type="http://schemas.openxmlformats.org/officeDocument/2006/relationships/themeOverride" Target="../theme/themeOverride2.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image" Target="../media/image3.png" /><Relationship Id="rId9" Type="http://schemas.openxmlformats.org/officeDocument/2006/relationships/image" Target="../media/image4.sv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image" Target="../media/image5.png" /><Relationship Id="rId7" Type="http://schemas.openxmlformats.org/officeDocument/2006/relationships/tags" Target="../tags/tag26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image" Target="../media/image5.png" /><Relationship Id="rId7" Type="http://schemas.openxmlformats.org/officeDocument/2006/relationships/tags" Target="../tags/tag2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image" Target="../media/image5.png" /><Relationship Id="rId7" Type="http://schemas.openxmlformats.org/officeDocument/2006/relationships/tags" Target="../tags/tag26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5.png" /><Relationship Id="rId7" Type="http://schemas.openxmlformats.org/officeDocument/2006/relationships/tags" Target="../tags/tag27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5.png" /><Relationship Id="rId7" Type="http://schemas.openxmlformats.org/officeDocument/2006/relationships/tags" Target="../tags/tag27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5.png" /><Relationship Id="rId7" Type="http://schemas.openxmlformats.org/officeDocument/2006/relationships/tags" Target="../tags/tag2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image" Target="../media/image5.png" /><Relationship Id="rId7" Type="http://schemas.openxmlformats.org/officeDocument/2006/relationships/tags" Target="../tags/tag2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281.xml" /><Relationship Id="rId5" Type="http://schemas.openxmlformats.org/officeDocument/2006/relationships/tags" Target="../tags/tag282.xml" /><Relationship Id="rId6" Type="http://schemas.openxmlformats.org/officeDocument/2006/relationships/image" Target="../media/image5.png" /><Relationship Id="rId7" Type="http://schemas.openxmlformats.org/officeDocument/2006/relationships/tags" Target="../tags/tag28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284.xml" /><Relationship Id="rId5" Type="http://schemas.openxmlformats.org/officeDocument/2006/relationships/tags" Target="../tags/tag285.xml" /><Relationship Id="rId6" Type="http://schemas.openxmlformats.org/officeDocument/2006/relationships/image" Target="../media/image5.png" /><Relationship Id="rId7" Type="http://schemas.openxmlformats.org/officeDocument/2006/relationships/tags" Target="../tags/tag28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image" Target="../media/image5.png" /><Relationship Id="rId7" Type="http://schemas.openxmlformats.org/officeDocument/2006/relationships/tags" Target="../tags/tag28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4.xml" /><Relationship Id="rId11" Type="http://schemas.openxmlformats.org/officeDocument/2006/relationships/tags" Target="../tags/tag295.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image" Target="../media/image3.png" /><Relationship Id="rId9" Type="http://schemas.openxmlformats.org/officeDocument/2006/relationships/image" Target="../media/image4.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0.xml" /><Relationship Id="rId11" Type="http://schemas.openxmlformats.org/officeDocument/2006/relationships/tags" Target="../tags/tag301.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tags" Target="../tags/tag299.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02.xml" /><Relationship Id="rId5" Type="http://schemas.openxmlformats.org/officeDocument/2006/relationships/tags" Target="../tags/tag303.xml" /><Relationship Id="rId6" Type="http://schemas.openxmlformats.org/officeDocument/2006/relationships/image" Target="../media/image5.png" /><Relationship Id="rId7" Type="http://schemas.openxmlformats.org/officeDocument/2006/relationships/tags" Target="../tags/tag30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9.xml" /><Relationship Id="rId11" Type="http://schemas.openxmlformats.org/officeDocument/2006/relationships/tags" Target="../tags/tag310.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image" Target="../media/image5.png" /><Relationship Id="rId7" Type="http://schemas.openxmlformats.org/officeDocument/2006/relationships/tags" Target="../tags/tag3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8.xml" /><Relationship Id="rId11" Type="http://schemas.openxmlformats.org/officeDocument/2006/relationships/tags" Target="../tags/tag319.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14.xml" /><Relationship Id="rId5" Type="http://schemas.openxmlformats.org/officeDocument/2006/relationships/tags" Target="../tags/tag315.xml" /><Relationship Id="rId6" Type="http://schemas.openxmlformats.org/officeDocument/2006/relationships/tags" Target="../tags/tag316.xml" /><Relationship Id="rId7" Type="http://schemas.openxmlformats.org/officeDocument/2006/relationships/tags" Target="../tags/tag317.xml" /><Relationship Id="rId8" Type="http://schemas.openxmlformats.org/officeDocument/2006/relationships/image" Target="../media/image3.png" /><Relationship Id="rId9" Type="http://schemas.openxmlformats.org/officeDocument/2006/relationships/image" Target="../media/image4.sv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5.png" /><Relationship Id="rId7" Type="http://schemas.openxmlformats.org/officeDocument/2006/relationships/tags" Target="../tags/tag32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7.xml" /><Relationship Id="rId11" Type="http://schemas.openxmlformats.org/officeDocument/2006/relationships/tags" Target="../tags/tag328.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image" Target="../media/image3.png" /><Relationship Id="rId9" Type="http://schemas.openxmlformats.org/officeDocument/2006/relationships/image" Target="../media/image4.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5.png" /><Relationship Id="rId7" Type="http://schemas.openxmlformats.org/officeDocument/2006/relationships/tags" Target="../tags/tag33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6.xml" /><Relationship Id="rId11" Type="http://schemas.openxmlformats.org/officeDocument/2006/relationships/tags" Target="../tags/tag337.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32.xml" /><Relationship Id="rId5" Type="http://schemas.openxmlformats.org/officeDocument/2006/relationships/tags" Target="../tags/tag333.xml" /><Relationship Id="rId6" Type="http://schemas.openxmlformats.org/officeDocument/2006/relationships/tags" Target="../tags/tag334.xml" /><Relationship Id="rId7" Type="http://schemas.openxmlformats.org/officeDocument/2006/relationships/tags" Target="../tags/tag335.xml" /><Relationship Id="rId8" Type="http://schemas.openxmlformats.org/officeDocument/2006/relationships/image" Target="../media/image3.png" /><Relationship Id="rId9" Type="http://schemas.openxmlformats.org/officeDocument/2006/relationships/image" Target="../media/image4.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38.xml" /><Relationship Id="rId5" Type="http://schemas.openxmlformats.org/officeDocument/2006/relationships/tags" Target="../tags/tag339.xml" /><Relationship Id="rId6" Type="http://schemas.openxmlformats.org/officeDocument/2006/relationships/image" Target="../media/image5.png" /><Relationship Id="rId7" Type="http://schemas.openxmlformats.org/officeDocument/2006/relationships/tags" Target="../tags/tag34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41.xml" /><Relationship Id="rId5" Type="http://schemas.openxmlformats.org/officeDocument/2006/relationships/tags" Target="../tags/tag342.xml" /><Relationship Id="rId6" Type="http://schemas.openxmlformats.org/officeDocument/2006/relationships/image" Target="../media/image5.png" /><Relationship Id="rId7" Type="http://schemas.openxmlformats.org/officeDocument/2006/relationships/tags" Target="../tags/tag34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8.xml" /><Relationship Id="rId11" Type="http://schemas.openxmlformats.org/officeDocument/2006/relationships/tags" Target="../tags/tag349.xml" /><Relationship Id="rId2" Type="http://schemas.openxmlformats.org/officeDocument/2006/relationships/themeOverride" Target="../theme/themeOverride25.xml" /><Relationship Id="rId3" Type="http://schemas.openxmlformats.org/officeDocument/2006/relationships/notesSlide" Target="../notesSlides/notesSlide25.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tags" Target="../tags/tag346.xml" /><Relationship Id="rId7" Type="http://schemas.openxmlformats.org/officeDocument/2006/relationships/tags" Target="../tags/tag347.xml" /><Relationship Id="rId8" Type="http://schemas.openxmlformats.org/officeDocument/2006/relationships/image" Target="../media/image3.png" /><Relationship Id="rId9" Type="http://schemas.openxmlformats.org/officeDocument/2006/relationships/image" Target="../media/image4.sv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4.xml" /><Relationship Id="rId11" Type="http://schemas.openxmlformats.org/officeDocument/2006/relationships/tags" Target="../tags/tag355.xml" /><Relationship Id="rId2" Type="http://schemas.openxmlformats.org/officeDocument/2006/relationships/themeOverride" Target="../theme/themeOverride26.xml" /><Relationship Id="rId3" Type="http://schemas.openxmlformats.org/officeDocument/2006/relationships/notesSlide" Target="../notesSlides/notesSlide26.xml"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tags" Target="../tags/tag352.xml" /><Relationship Id="rId7" Type="http://schemas.openxmlformats.org/officeDocument/2006/relationships/tags" Target="../tags/tag353.xml" /><Relationship Id="rId8" Type="http://schemas.openxmlformats.org/officeDocument/2006/relationships/image" Target="../media/image3.png" /><Relationship Id="rId9" Type="http://schemas.openxmlformats.org/officeDocument/2006/relationships/image" Target="../media/image4.sv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0505703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湘西苗歌与民俗文化初探</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湘西，位于湖南省西部，是一个充满神秘色彩的地方。这里不仅有着迷人的自然风光，还拥有着丰富多彩的民族文化和传统艺术。其中，湘西苗歌便是湘西民俗文化的一颗璀璨明珠。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湘西苗歌，又称为“苗族飞歌”，是苗族人民在长期生活和劳动中创造出来的一种具有浓郁地方特色的民歌形式。其曲调高亢激昂，节奏自由奔放，歌词质朴深情，反映了苗族人民的生产、生活、情感、信仰和追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苗歌的演唱形式多样，有独唱、对唱、领唱、齐唱等。其中，独唱的苗歌多以叙事为主，抒发个人情感；对唱则以男女对唱居多，表达爱慕之情；领唱则是有一人领唱，众人合唱的形式，具有强烈的感染力和表现力；齐唱则是一种集体演唱形式，气氛热烈，富有激情。</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苗歌的内容非常丰富，包括生产劳动、生活习俗、伦理道德、情爱表达等方面。其中，最有代表性的当属“嫁女歌”。这种歌曲是苗族姑娘出嫁时唱的，歌词深情款款，表达了对家乡的眷恋和对新生活的憧憬。此外，还有“拦路歌”、“酒歌”、“丧歌”等不同种类的苗歌，每种都有其独特的魅力和文化内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湘西苗歌作为湘西民俗文化的重要组成部分，不仅仅是一种音乐形式，更是一种文化传承和民族认同。它承载了苗族的历史、文化和传统，展现了湘西人民独特的艺术天赋和审美情趣。同时，苗歌也是湘西人民生活中不可或缺的一部分，是他们表达情感、交流思想的重要手段。</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随着现代化进程的加速和外来文化的冲击，湘西苗歌的传承和发展面临着严峻的挑战。年轻一代对传统文化的认识和重视程度不足，导致苗歌传承出现断层现象。为此，我们应该采取积极的措施，保护和传承这一宝贵的文化遗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政府和社会应该加强对湘西苗歌的宣传和推广力度。可以通过举办苗歌比赛、音乐节等活动，让更多的人了解和认识苗歌的魅力。同时，可以在学校开设相关课程，让年轻人从小接触和学习苗歌，培养他们对传统文化的兴趣和热爱。</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其次，要注重苗歌的创新和发展。在保留传统的基础上，可以将现代元素融入到苗歌中，如加入电子音乐、摇滚乐等元素，创新歌曲的表现形式和风格。此外，可以结合当代社会热点和题材，创作更多具有时代特色的苗歌作品，让这一古老的艺术形式焕发新的生机和活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最后，要重视苗歌传承人才的培养。可以通过设立苗歌传承基地、民间艺术团等机构，为苗歌传承人提供更多的支持和帮助。可以鼓励年轻人拜师学艺，学习苗歌的演唱技巧和传统文化知识，为苗歌的传承和发展注入新的力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之，湘西苗歌作为民俗文化的重要组成部分，具有独特的魅力和价值。我们应该重视其传承和发展工作，采取积极的措施保护这一宝贵的文化遗产。只有这样，才能让湘西苗歌这一璀璨明珠在新的时代背景下熠熠生辉，继续为人们带来无限的艺术享受和文化熏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湘西，位于湖南省的西部，这里素有“民族之乡”的美誉。其中，苗族文化在这片土地上扮演着重要的角色，形成了一种独特的民俗文化。本次演示将初步探讨湘西苗族的民俗文化，从其历史、习俗、艺术及传承四个方面进行阐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一、历史</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一、历史</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湘西苗族的历史可以追溯到古代，其先民最早可追溯到商周时期的“荆楚蛮苗”。在漫长的历史长河中，苗族人民与当地土著民族共同创造了丰富多彩的文化。特别是在明朝以后，随着大量汉族移民的涌入，苗族文化受到中原文化的影响，形成了具有湘西特色的苗族文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二、习俗</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二、习俗</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湘西苗族的习俗丰富多彩，具有浓郁的地方特色。在日常生活中，苗族人注重礼节，热情好客。在饮食上，他们喜欢吃酸汤鱼、酸辣肉等特色菜肴。而在节庆方面，苗族有许多独特的节日，如“赶秋节”、“苗年节”等。其中，“赶秋节”是苗族最重要的传统节日之一，人们在这一天会举行盛大的庆祝活动，包括唱歌、跳舞、打鼓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三、艺术</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三、艺术</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湘西苗族的艺术形式多种多样，其中以苗绣、银饰工艺和音乐舞蹈最为著名。苗绣以其精美的工艺和独特的图案著称，银饰工艺则以其精湛的技艺和华丽的风格成为苗族艺术的瑰宝。此外，湘西苗族的音乐舞蹈也颇具特色，如“飞歌”、“木鼓舞”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四、传承</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四、传承</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面对现代社会的冲击，湘西苗族民俗文化的传承面临着严峻的挑战。为此，政府和社会各界应采取措施来保护和传承这一独特的文化遗产。具体来说，可以通过设立传统村落保护区、推广民族语言和文化教育等方式来保护和传承湘西苗族的文化。鼓励文化创新和发展特色旅游也是保护和传承湘西苗族文化的有效途径。</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四、传承</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综上所述，湘西苗族民俗文化是一种独特而丰富的文化遗产，具有极高的历史、文化和艺术价值。通过深入了解和探索这种文化，我们可以更好地理解苗族人民的生活方式和传统文化，为保护和传承这一珍贵的文化遗产做出贡献。我们也希望更多的人能够和参与到湘西苗族文化的传承与发展中来，让这一独特的民俗文化在新的时代背景下焕发出新的生机与活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参考内容二</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基本内容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https://d.book118.com/098105057035006030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27</Slides>
  <Notes>26</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27</vt:i4>
      </vt:variant>
    </vt:vector>
  </HeadingPairs>
  <TitlesOfParts>
    <vt:vector baseType="lpstr" size="34">
      <vt:lpstr>Arial</vt:lpstr>
      <vt:lpstr>Calibri</vt:lpstr>
      <vt:lpstr>微软雅黑</vt:lpstr>
      <vt:lpstr>汉仪旗黑-85S</vt:lpstr>
      <vt:lpstr>仿宋</vt:lpstr>
      <vt:lpstr>Calibri Light</vt:lpstr>
      <vt:lpstr>Office Theme</vt:lpstr>
      <vt:lpstr>PowerPoint Presentation</vt:lpstr>
      <vt:lpstr>PowerPoint Presentation</vt:lpstr>
      <vt:lpstr>基本内容</vt:lpstr>
      <vt:lpstr>基本内容</vt:lpstr>
      <vt:lpstr>基本内容</vt:lpstr>
      <vt:lpstr>基本内容</vt:lpstr>
      <vt:lpstr>基本内容</vt:lpstr>
      <vt:lpstr>基本内容</vt:lpstr>
      <vt:lpstr>基本内容</vt:lpstr>
      <vt:lpstr>基本内容</vt:lpstr>
      <vt:lpstr>基本内容</vt:lpstr>
      <vt:lpstr>基本内容</vt:lpstr>
      <vt:lpstr>PowerPoint Presentation</vt:lpstr>
      <vt:lpstr>PowerPoint Presentation</vt:lpstr>
      <vt:lpstr>基本内容</vt:lpstr>
      <vt:lpstr>PowerPoint Presentation</vt:lpstr>
      <vt:lpstr>一、历史</vt:lpstr>
      <vt:lpstr>PowerPoint Presentation</vt:lpstr>
      <vt:lpstr>二、习俗</vt:lpstr>
      <vt:lpstr>PowerPoint Presentation</vt:lpstr>
      <vt:lpstr>三、艺术</vt:lpstr>
      <vt:lpstr>PowerPoint Presentation</vt:lpstr>
      <vt:lpstr>四、传承</vt:lpstr>
      <vt:lpstr>四、传承</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2024-09-06T14:41:28.400</cp:lastPrinted>
  <dcterms:created xsi:type="dcterms:W3CDTF">2024-09-06T06:41:28Z</dcterms:created>
  <dcterms:modified xsi:type="dcterms:W3CDTF">2024-09-06T06:41:35Z</dcterms:modified>
</cp:coreProperties>
</file>